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545" autoAdjust="0"/>
  </p:normalViewPr>
  <p:slideViewPr>
    <p:cSldViewPr>
      <p:cViewPr varScale="1">
        <p:scale>
          <a:sx n="68" d="100"/>
          <a:sy n="68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ly Mejia" userId="7a47fada8a277b0e" providerId="LiveId" clId="{05C9EF07-FBF1-401D-B0AA-7320A40ACA6D}"/>
    <pc:docChg chg="custSel addSld delSld modSld">
      <pc:chgData name="Zuly Mejia" userId="7a47fada8a277b0e" providerId="LiveId" clId="{05C9EF07-FBF1-401D-B0AA-7320A40ACA6D}" dt="2020-07-26T02:08:16.689" v="1775" actId="171"/>
      <pc:docMkLst>
        <pc:docMk/>
      </pc:docMkLst>
      <pc:sldChg chg="addSp delSp modSp mod">
        <pc:chgData name="Zuly Mejia" userId="7a47fada8a277b0e" providerId="LiveId" clId="{05C9EF07-FBF1-401D-B0AA-7320A40ACA6D}" dt="2020-07-25T21:23:17.489" v="122" actId="732"/>
        <pc:sldMkLst>
          <pc:docMk/>
          <pc:sldMk cId="0" sldId="256"/>
        </pc:sldMkLst>
        <pc:spChg chg="del">
          <ac:chgData name="Zuly Mejia" userId="7a47fada8a277b0e" providerId="LiveId" clId="{05C9EF07-FBF1-401D-B0AA-7320A40ACA6D}" dt="2020-07-25T21:19:18.942" v="0" actId="478"/>
          <ac:spMkLst>
            <pc:docMk/>
            <pc:sldMk cId="0" sldId="256"/>
            <ac:spMk id="2" creationId="{4CD0C2B3-EA90-4602-8CCF-3C372E9AF0BA}"/>
          </ac:spMkLst>
        </pc:spChg>
        <pc:spChg chg="mod">
          <ac:chgData name="Zuly Mejia" userId="7a47fada8a277b0e" providerId="LiveId" clId="{05C9EF07-FBF1-401D-B0AA-7320A40ACA6D}" dt="2020-07-25T21:22:57.141" v="115" actId="1076"/>
          <ac:spMkLst>
            <pc:docMk/>
            <pc:sldMk cId="0" sldId="256"/>
            <ac:spMk id="3" creationId="{8BAC8F37-74FB-4EB1-B096-E30990DBD80F}"/>
          </ac:spMkLst>
        </pc:spChg>
        <pc:spChg chg="add del mod">
          <ac:chgData name="Zuly Mejia" userId="7a47fada8a277b0e" providerId="LiveId" clId="{05C9EF07-FBF1-401D-B0AA-7320A40ACA6D}" dt="2020-07-25T21:19:22.642" v="1" actId="478"/>
          <ac:spMkLst>
            <pc:docMk/>
            <pc:sldMk cId="0" sldId="256"/>
            <ac:spMk id="5" creationId="{CE7D736A-2F3B-41A7-9CA0-A5811157E9D3}"/>
          </ac:spMkLst>
        </pc:spChg>
        <pc:picChg chg="add mod ord modCrop">
          <ac:chgData name="Zuly Mejia" userId="7a47fada8a277b0e" providerId="LiveId" clId="{05C9EF07-FBF1-401D-B0AA-7320A40ACA6D}" dt="2020-07-25T21:23:17.489" v="122" actId="732"/>
          <ac:picMkLst>
            <pc:docMk/>
            <pc:sldMk cId="0" sldId="256"/>
            <ac:picMk id="6" creationId="{6EFC68AD-17D0-41E6-9BE1-54D1F06F429A}"/>
          </ac:picMkLst>
        </pc:picChg>
        <pc:picChg chg="add del mod">
          <ac:chgData name="Zuly Mejia" userId="7a47fada8a277b0e" providerId="LiveId" clId="{05C9EF07-FBF1-401D-B0AA-7320A40ACA6D}" dt="2020-07-25T21:22:36.486" v="109" actId="478"/>
          <ac:picMkLst>
            <pc:docMk/>
            <pc:sldMk cId="0" sldId="256"/>
            <ac:picMk id="7" creationId="{70AC0518-17E6-4559-9011-745F8BE186F1}"/>
          </ac:picMkLst>
        </pc:picChg>
        <pc:picChg chg="add mod">
          <ac:chgData name="Zuly Mejia" userId="7a47fada8a277b0e" providerId="LiveId" clId="{05C9EF07-FBF1-401D-B0AA-7320A40ACA6D}" dt="2020-07-25T21:23:00.013" v="116" actId="1076"/>
          <ac:picMkLst>
            <pc:docMk/>
            <pc:sldMk cId="0" sldId="256"/>
            <ac:picMk id="8" creationId="{97C73F9F-C380-43CE-A5FB-ADD1FD545ADF}"/>
          </ac:picMkLst>
        </pc:picChg>
      </pc:sldChg>
      <pc:sldChg chg="del">
        <pc:chgData name="Zuly Mejia" userId="7a47fada8a277b0e" providerId="LiveId" clId="{05C9EF07-FBF1-401D-B0AA-7320A40ACA6D}" dt="2020-07-25T21:26:43.154" v="129" actId="47"/>
        <pc:sldMkLst>
          <pc:docMk/>
          <pc:sldMk cId="0" sldId="257"/>
        </pc:sldMkLst>
      </pc:sldChg>
      <pc:sldChg chg="del">
        <pc:chgData name="Zuly Mejia" userId="7a47fada8a277b0e" providerId="LiveId" clId="{05C9EF07-FBF1-401D-B0AA-7320A40ACA6D}" dt="2020-07-25T21:26:43.154" v="129" actId="47"/>
        <pc:sldMkLst>
          <pc:docMk/>
          <pc:sldMk cId="227212030" sldId="258"/>
        </pc:sldMkLst>
      </pc:sldChg>
      <pc:sldChg chg="addSp delSp modSp mod chgLayout">
        <pc:chgData name="Zuly Mejia" userId="7a47fada8a277b0e" providerId="LiveId" clId="{05C9EF07-FBF1-401D-B0AA-7320A40ACA6D}" dt="2020-07-26T01:57:59.852" v="1670" actId="14100"/>
        <pc:sldMkLst>
          <pc:docMk/>
          <pc:sldMk cId="2751471689" sldId="259"/>
        </pc:sldMkLst>
        <pc:spChg chg="add mod">
          <ac:chgData name="Zuly Mejia" userId="7a47fada8a277b0e" providerId="LiveId" clId="{05C9EF07-FBF1-401D-B0AA-7320A40ACA6D}" dt="2020-07-26T00:28:03.959" v="528" actId="1076"/>
          <ac:spMkLst>
            <pc:docMk/>
            <pc:sldMk cId="2751471689" sldId="259"/>
            <ac:spMk id="2" creationId="{E356ADF3-C0C6-4121-AA00-BBE84AE3234E}"/>
          </ac:spMkLst>
        </pc:spChg>
        <pc:spChg chg="del">
          <ac:chgData name="Zuly Mejia" userId="7a47fada8a277b0e" providerId="LiveId" clId="{05C9EF07-FBF1-401D-B0AA-7320A40ACA6D}" dt="2020-07-25T21:26:30.171" v="127" actId="478"/>
          <ac:spMkLst>
            <pc:docMk/>
            <pc:sldMk cId="2751471689" sldId="259"/>
            <ac:spMk id="2" creationId="{ECB77FE8-9F91-425C-9212-C8C3A0C1BB99}"/>
          </ac:spMkLst>
        </pc:spChg>
        <pc:spChg chg="del">
          <ac:chgData name="Zuly Mejia" userId="7a47fada8a277b0e" providerId="LiveId" clId="{05C9EF07-FBF1-401D-B0AA-7320A40ACA6D}" dt="2020-07-25T21:26:05.340" v="123" actId="478"/>
          <ac:spMkLst>
            <pc:docMk/>
            <pc:sldMk cId="2751471689" sldId="259"/>
            <ac:spMk id="3" creationId="{BF711BC5-C286-4CDD-8486-AEA743132BBB}"/>
          </ac:spMkLst>
        </pc:spChg>
        <pc:spChg chg="add del mod">
          <ac:chgData name="Zuly Mejia" userId="7a47fada8a277b0e" providerId="LiveId" clId="{05C9EF07-FBF1-401D-B0AA-7320A40ACA6D}" dt="2020-07-25T21:26:16.182" v="125" actId="478"/>
          <ac:spMkLst>
            <pc:docMk/>
            <pc:sldMk cId="2751471689" sldId="259"/>
            <ac:spMk id="6" creationId="{2EEDE531-C13B-46AD-AC5F-97F45CCDF0FB}"/>
          </ac:spMkLst>
        </pc:spChg>
        <pc:spChg chg="del">
          <ac:chgData name="Zuly Mejia" userId="7a47fada8a277b0e" providerId="LiveId" clId="{05C9EF07-FBF1-401D-B0AA-7320A40ACA6D}" dt="2020-07-25T21:26:19.703" v="126" actId="478"/>
          <ac:spMkLst>
            <pc:docMk/>
            <pc:sldMk cId="2751471689" sldId="259"/>
            <ac:spMk id="7" creationId="{8029A0A6-B685-4228-B65F-91B9903CE899}"/>
          </ac:spMkLst>
        </pc:spChg>
        <pc:spChg chg="add del mod">
          <ac:chgData name="Zuly Mejia" userId="7a47fada8a277b0e" providerId="LiveId" clId="{05C9EF07-FBF1-401D-B0AA-7320A40ACA6D}" dt="2020-07-25T21:26:35.736" v="128" actId="700"/>
          <ac:spMkLst>
            <pc:docMk/>
            <pc:sldMk cId="2751471689" sldId="259"/>
            <ac:spMk id="9" creationId="{5EF8A5B9-11AE-4374-85A0-6C38E4F2CB50}"/>
          </ac:spMkLst>
        </pc:spChg>
        <pc:spChg chg="add mod ord">
          <ac:chgData name="Zuly Mejia" userId="7a47fada8a277b0e" providerId="LiveId" clId="{05C9EF07-FBF1-401D-B0AA-7320A40ACA6D}" dt="2020-07-25T21:46:57.941" v="183" actId="207"/>
          <ac:spMkLst>
            <pc:docMk/>
            <pc:sldMk cId="2751471689" sldId="259"/>
            <ac:spMk id="10" creationId="{00E5E732-698B-4EED-95EE-B7042A9BB010}"/>
          </ac:spMkLst>
        </pc:spChg>
        <pc:spChg chg="add mod ord">
          <ac:chgData name="Zuly Mejia" userId="7a47fada8a277b0e" providerId="LiveId" clId="{05C9EF07-FBF1-401D-B0AA-7320A40ACA6D}" dt="2020-07-26T00:26:32.112" v="497" actId="1076"/>
          <ac:spMkLst>
            <pc:docMk/>
            <pc:sldMk cId="2751471689" sldId="259"/>
            <ac:spMk id="11" creationId="{9FA9E851-6815-4162-96F3-2C8BB3442F6C}"/>
          </ac:spMkLst>
        </pc:spChg>
        <pc:picChg chg="add del mod ord">
          <ac:chgData name="Zuly Mejia" userId="7a47fada8a277b0e" providerId="LiveId" clId="{05C9EF07-FBF1-401D-B0AA-7320A40ACA6D}" dt="2020-07-26T01:52:56.685" v="1595" actId="478"/>
          <ac:picMkLst>
            <pc:docMk/>
            <pc:sldMk cId="2751471689" sldId="259"/>
            <ac:picMk id="4" creationId="{DCEBFCBD-2DE4-40B3-B571-8A56028806FC}"/>
          </ac:picMkLst>
        </pc:picChg>
        <pc:picChg chg="del">
          <ac:chgData name="Zuly Mejia" userId="7a47fada8a277b0e" providerId="LiveId" clId="{05C9EF07-FBF1-401D-B0AA-7320A40ACA6D}" dt="2020-07-25T21:26:09.949" v="124" actId="478"/>
          <ac:picMkLst>
            <pc:docMk/>
            <pc:sldMk cId="2751471689" sldId="259"/>
            <ac:picMk id="5" creationId="{FB7277C2-019E-4F33-8A8C-748880486246}"/>
          </ac:picMkLst>
        </pc:picChg>
        <pc:picChg chg="add del mod ord">
          <ac:chgData name="Zuly Mejia" userId="7a47fada8a277b0e" providerId="LiveId" clId="{05C9EF07-FBF1-401D-B0AA-7320A40ACA6D}" dt="2020-07-26T01:52:55.392" v="1594" actId="478"/>
          <ac:picMkLst>
            <pc:docMk/>
            <pc:sldMk cId="2751471689" sldId="259"/>
            <ac:picMk id="6" creationId="{625137D0-4EAA-4D38-B7EF-E031218171FA}"/>
          </ac:picMkLst>
        </pc:picChg>
        <pc:picChg chg="add">
          <ac:chgData name="Zuly Mejia" userId="7a47fada8a277b0e" providerId="LiveId" clId="{05C9EF07-FBF1-401D-B0AA-7320A40ACA6D}" dt="2020-07-26T01:52:59.177" v="1596" actId="22"/>
          <ac:picMkLst>
            <pc:docMk/>
            <pc:sldMk cId="2751471689" sldId="259"/>
            <ac:picMk id="7" creationId="{B2C3F8A3-7E0A-4342-9457-8287B0C24315}"/>
          </ac:picMkLst>
        </pc:picChg>
        <pc:picChg chg="add">
          <ac:chgData name="Zuly Mejia" userId="7a47fada8a277b0e" providerId="LiveId" clId="{05C9EF07-FBF1-401D-B0AA-7320A40ACA6D}" dt="2020-07-26T01:52:59.177" v="1596" actId="22"/>
          <ac:picMkLst>
            <pc:docMk/>
            <pc:sldMk cId="2751471689" sldId="259"/>
            <ac:picMk id="8" creationId="{7DDE8B26-E1D5-4C67-B101-E20EDA479048}"/>
          </ac:picMkLst>
        </pc:picChg>
        <pc:picChg chg="add mod">
          <ac:chgData name="Zuly Mejia" userId="7a47fada8a277b0e" providerId="LiveId" clId="{05C9EF07-FBF1-401D-B0AA-7320A40ACA6D}" dt="2020-07-26T01:57:59.852" v="1670" actId="14100"/>
          <ac:picMkLst>
            <pc:docMk/>
            <pc:sldMk cId="2751471689" sldId="259"/>
            <ac:picMk id="14" creationId="{D9545A0E-B1CA-4CAE-829D-D629D2EEEF28}"/>
          </ac:picMkLst>
        </pc:picChg>
        <pc:picChg chg="add mod">
          <ac:chgData name="Zuly Mejia" userId="7a47fada8a277b0e" providerId="LiveId" clId="{05C9EF07-FBF1-401D-B0AA-7320A40ACA6D}" dt="2020-07-26T01:57:41.173" v="1666" actId="1076"/>
          <ac:picMkLst>
            <pc:docMk/>
            <pc:sldMk cId="2751471689" sldId="259"/>
            <ac:picMk id="15" creationId="{AECBDA3E-8379-4F5E-AE60-ECC6500C1C63}"/>
          </ac:picMkLst>
        </pc:picChg>
        <pc:picChg chg="add del mod">
          <ac:chgData name="Zuly Mejia" userId="7a47fada8a277b0e" providerId="LiveId" clId="{05C9EF07-FBF1-401D-B0AA-7320A40ACA6D}" dt="2020-07-26T00:25:59.691" v="480" actId="478"/>
          <ac:picMkLst>
            <pc:docMk/>
            <pc:sldMk cId="2751471689" sldId="259"/>
            <ac:picMk id="1026" creationId="{874BA3EE-3AFF-44CA-8AEC-E866438B0381}"/>
          </ac:picMkLst>
        </pc:picChg>
        <pc:picChg chg="add mod">
          <ac:chgData name="Zuly Mejia" userId="7a47fada8a277b0e" providerId="LiveId" clId="{05C9EF07-FBF1-401D-B0AA-7320A40ACA6D}" dt="2020-07-26T00:26:40.940" v="500" actId="1076"/>
          <ac:picMkLst>
            <pc:docMk/>
            <pc:sldMk cId="2751471689" sldId="259"/>
            <ac:picMk id="3074" creationId="{3FB378D8-0F4C-4AE0-8E68-01CE5C128A77}"/>
          </ac:picMkLst>
        </pc:picChg>
      </pc:sldChg>
      <pc:sldChg chg="addSp delSp modSp new mod">
        <pc:chgData name="Zuly Mejia" userId="7a47fada8a277b0e" providerId="LiveId" clId="{05C9EF07-FBF1-401D-B0AA-7320A40ACA6D}" dt="2020-07-26T01:57:33.656" v="1664"/>
        <pc:sldMkLst>
          <pc:docMk/>
          <pc:sldMk cId="2126789624" sldId="260"/>
        </pc:sldMkLst>
        <pc:spChg chg="mod">
          <ac:chgData name="Zuly Mejia" userId="7a47fada8a277b0e" providerId="LiveId" clId="{05C9EF07-FBF1-401D-B0AA-7320A40ACA6D}" dt="2020-07-26T00:01:17.601" v="216" actId="113"/>
          <ac:spMkLst>
            <pc:docMk/>
            <pc:sldMk cId="2126789624" sldId="260"/>
            <ac:spMk id="2" creationId="{91F55BF9-C290-4940-B1C5-FDD83AC2386E}"/>
          </ac:spMkLst>
        </pc:spChg>
        <pc:spChg chg="del">
          <ac:chgData name="Zuly Mejia" userId="7a47fada8a277b0e" providerId="LiveId" clId="{05C9EF07-FBF1-401D-B0AA-7320A40ACA6D}" dt="2020-07-26T00:28:11.324" v="529" actId="478"/>
          <ac:spMkLst>
            <pc:docMk/>
            <pc:sldMk cId="2126789624" sldId="260"/>
            <ac:spMk id="3" creationId="{EC9C56A2-4224-45DA-B77C-6928B2791A4C}"/>
          </ac:spMkLst>
        </pc:spChg>
        <pc:spChg chg="add mod">
          <ac:chgData name="Zuly Mejia" userId="7a47fada8a277b0e" providerId="LiveId" clId="{05C9EF07-FBF1-401D-B0AA-7320A40ACA6D}" dt="2020-07-26T00:33:25.775" v="576" actId="255"/>
          <ac:spMkLst>
            <pc:docMk/>
            <pc:sldMk cId="2126789624" sldId="260"/>
            <ac:spMk id="4" creationId="{AF7FA409-F6A3-4FE9-93EF-3611FF85F2CD}"/>
          </ac:spMkLst>
        </pc:spChg>
        <pc:spChg chg="add mod">
          <ac:chgData name="Zuly Mejia" userId="7a47fada8a277b0e" providerId="LiveId" clId="{05C9EF07-FBF1-401D-B0AA-7320A40ACA6D}" dt="2020-07-26T00:34:31.273" v="596" actId="1076"/>
          <ac:spMkLst>
            <pc:docMk/>
            <pc:sldMk cId="2126789624" sldId="260"/>
            <ac:spMk id="5" creationId="{46FA36E9-A001-4A4A-A93B-44BB4AE67C91}"/>
          </ac:spMkLst>
        </pc:spChg>
        <pc:picChg chg="add del">
          <ac:chgData name="Zuly Mejia" userId="7a47fada8a277b0e" providerId="LiveId" clId="{05C9EF07-FBF1-401D-B0AA-7320A40ACA6D}" dt="2020-07-26T01:52:41.055" v="1591" actId="478"/>
          <ac:picMkLst>
            <pc:docMk/>
            <pc:sldMk cId="2126789624" sldId="260"/>
            <ac:picMk id="6" creationId="{A39A4F0A-5862-41A3-96A5-E2DF7A2CEE25}"/>
          </ac:picMkLst>
        </pc:picChg>
        <pc:picChg chg="add del ord">
          <ac:chgData name="Zuly Mejia" userId="7a47fada8a277b0e" providerId="LiveId" clId="{05C9EF07-FBF1-401D-B0AA-7320A40ACA6D}" dt="2020-07-26T01:52:39.764" v="1590" actId="478"/>
          <ac:picMkLst>
            <pc:docMk/>
            <pc:sldMk cId="2126789624" sldId="260"/>
            <ac:picMk id="8" creationId="{605D4281-200E-4667-A22A-6D581357783D}"/>
          </ac:picMkLst>
        </pc:picChg>
        <pc:picChg chg="add mod">
          <ac:chgData name="Zuly Mejia" userId="7a47fada8a277b0e" providerId="LiveId" clId="{05C9EF07-FBF1-401D-B0AA-7320A40ACA6D}" dt="2020-07-26T01:52:49.656" v="1593" actId="14100"/>
          <ac:picMkLst>
            <pc:docMk/>
            <pc:sldMk cId="2126789624" sldId="260"/>
            <ac:picMk id="10" creationId="{CF148F27-0AF7-4AFB-904D-EE27233DCDFB}"/>
          </ac:picMkLst>
        </pc:picChg>
        <pc:picChg chg="add">
          <ac:chgData name="Zuly Mejia" userId="7a47fada8a277b0e" providerId="LiveId" clId="{05C9EF07-FBF1-401D-B0AA-7320A40ACA6D}" dt="2020-07-26T01:52:42.812" v="1592" actId="22"/>
          <ac:picMkLst>
            <pc:docMk/>
            <pc:sldMk cId="2126789624" sldId="260"/>
            <ac:picMk id="12" creationId="{F6025F4F-99A4-4586-8505-8AF7681C3A80}"/>
          </ac:picMkLst>
        </pc:picChg>
        <pc:picChg chg="add mod">
          <ac:chgData name="Zuly Mejia" userId="7a47fada8a277b0e" providerId="LiveId" clId="{05C9EF07-FBF1-401D-B0AA-7320A40ACA6D}" dt="2020-07-26T01:57:33.656" v="1664"/>
          <ac:picMkLst>
            <pc:docMk/>
            <pc:sldMk cId="2126789624" sldId="260"/>
            <ac:picMk id="15" creationId="{91CF397E-01E2-4624-9739-FE10F6F6642E}"/>
          </ac:picMkLst>
        </pc:picChg>
        <pc:picChg chg="add mod">
          <ac:chgData name="Zuly Mejia" userId="7a47fada8a277b0e" providerId="LiveId" clId="{05C9EF07-FBF1-401D-B0AA-7320A40ACA6D}" dt="2020-07-26T01:57:29.865" v="1663"/>
          <ac:picMkLst>
            <pc:docMk/>
            <pc:sldMk cId="2126789624" sldId="260"/>
            <ac:picMk id="16" creationId="{6F0C43A4-C445-4764-8C5A-0E59B9957B35}"/>
          </ac:picMkLst>
        </pc:picChg>
        <pc:picChg chg="add mod">
          <ac:chgData name="Zuly Mejia" userId="7a47fada8a277b0e" providerId="LiveId" clId="{05C9EF07-FBF1-401D-B0AA-7320A40ACA6D}" dt="2020-07-26T00:32:26.968" v="531" actId="1076"/>
          <ac:picMkLst>
            <pc:docMk/>
            <pc:sldMk cId="2126789624" sldId="260"/>
            <ac:picMk id="4098" creationId="{7745A1DE-5503-44D7-A6EF-ED1997DD57E0}"/>
          </ac:picMkLst>
        </pc:picChg>
      </pc:sldChg>
      <pc:sldChg chg="del">
        <pc:chgData name="Zuly Mejia" userId="7a47fada8a277b0e" providerId="LiveId" clId="{05C9EF07-FBF1-401D-B0AA-7320A40ACA6D}" dt="2020-07-25T21:26:43.154" v="129" actId="47"/>
        <pc:sldMkLst>
          <pc:docMk/>
          <pc:sldMk cId="3226890764" sldId="260"/>
        </pc:sldMkLst>
      </pc:sldChg>
      <pc:sldChg chg="addSp delSp modSp new mod">
        <pc:chgData name="Zuly Mejia" userId="7a47fada8a277b0e" providerId="LiveId" clId="{05C9EF07-FBF1-401D-B0AA-7320A40ACA6D}" dt="2020-07-26T01:59:00.739" v="1680" actId="1076"/>
        <pc:sldMkLst>
          <pc:docMk/>
          <pc:sldMk cId="1060210323" sldId="261"/>
        </pc:sldMkLst>
        <pc:spChg chg="mod">
          <ac:chgData name="Zuly Mejia" userId="7a47fada8a277b0e" providerId="LiveId" clId="{05C9EF07-FBF1-401D-B0AA-7320A40ACA6D}" dt="2020-07-26T00:01:37.492" v="224" actId="403"/>
          <ac:spMkLst>
            <pc:docMk/>
            <pc:sldMk cId="1060210323" sldId="261"/>
            <ac:spMk id="2" creationId="{1B73469A-98E2-4287-A1CA-A2878EB22D78}"/>
          </ac:spMkLst>
        </pc:spChg>
        <pc:spChg chg="del">
          <ac:chgData name="Zuly Mejia" userId="7a47fada8a277b0e" providerId="LiveId" clId="{05C9EF07-FBF1-401D-B0AA-7320A40ACA6D}" dt="2020-07-26T00:34:38.133" v="597" actId="478"/>
          <ac:spMkLst>
            <pc:docMk/>
            <pc:sldMk cId="1060210323" sldId="261"/>
            <ac:spMk id="3" creationId="{B0E67868-5751-43D5-AC55-AD97DDDF6D7B}"/>
          </ac:spMkLst>
        </pc:spChg>
        <pc:spChg chg="add mod">
          <ac:chgData name="Zuly Mejia" userId="7a47fada8a277b0e" providerId="LiveId" clId="{05C9EF07-FBF1-401D-B0AA-7320A40ACA6D}" dt="2020-07-26T01:50:34.856" v="1551" actId="1076"/>
          <ac:spMkLst>
            <pc:docMk/>
            <pc:sldMk cId="1060210323" sldId="261"/>
            <ac:spMk id="4" creationId="{C6596CD4-4435-4E5E-8C11-601BD0940A63}"/>
          </ac:spMkLst>
        </pc:spChg>
        <pc:spChg chg="add mod">
          <ac:chgData name="Zuly Mejia" userId="7a47fada8a277b0e" providerId="LiveId" clId="{05C9EF07-FBF1-401D-B0AA-7320A40ACA6D}" dt="2020-07-26T01:58:43.644" v="1677" actId="1076"/>
          <ac:spMkLst>
            <pc:docMk/>
            <pc:sldMk cId="1060210323" sldId="261"/>
            <ac:spMk id="5" creationId="{3BCAB03A-EC36-4C53-AD09-28DA346879B9}"/>
          </ac:spMkLst>
        </pc:spChg>
        <pc:picChg chg="add del ord">
          <ac:chgData name="Zuly Mejia" userId="7a47fada8a277b0e" providerId="LiveId" clId="{05C9EF07-FBF1-401D-B0AA-7320A40ACA6D}" dt="2020-07-26T01:52:29.732" v="1588" actId="478"/>
          <ac:picMkLst>
            <pc:docMk/>
            <pc:sldMk cId="1060210323" sldId="261"/>
            <ac:picMk id="6" creationId="{CEBFD946-4161-4877-80F9-5AB0A7D7FE51}"/>
          </ac:picMkLst>
        </pc:picChg>
        <pc:picChg chg="add del ord">
          <ac:chgData name="Zuly Mejia" userId="7a47fada8a277b0e" providerId="LiveId" clId="{05C9EF07-FBF1-401D-B0AA-7320A40ACA6D}" dt="2020-07-26T01:52:28.714" v="1587" actId="478"/>
          <ac:picMkLst>
            <pc:docMk/>
            <pc:sldMk cId="1060210323" sldId="261"/>
            <ac:picMk id="8" creationId="{16D5EF26-B0F8-4686-8B17-7B40760DD1E9}"/>
          </ac:picMkLst>
        </pc:picChg>
        <pc:picChg chg="add">
          <ac:chgData name="Zuly Mejia" userId="7a47fada8a277b0e" providerId="LiveId" clId="{05C9EF07-FBF1-401D-B0AA-7320A40ACA6D}" dt="2020-07-26T01:52:31.782" v="1589" actId="22"/>
          <ac:picMkLst>
            <pc:docMk/>
            <pc:sldMk cId="1060210323" sldId="261"/>
            <ac:picMk id="10" creationId="{B28CCCAD-0A96-45C9-BA82-8E916DA976EF}"/>
          </ac:picMkLst>
        </pc:picChg>
        <pc:picChg chg="add">
          <ac:chgData name="Zuly Mejia" userId="7a47fada8a277b0e" providerId="LiveId" clId="{05C9EF07-FBF1-401D-B0AA-7320A40ACA6D}" dt="2020-07-26T01:52:31.782" v="1589" actId="22"/>
          <ac:picMkLst>
            <pc:docMk/>
            <pc:sldMk cId="1060210323" sldId="261"/>
            <ac:picMk id="12" creationId="{993568B5-B932-4FC5-AF5B-4E030EB16A5A}"/>
          </ac:picMkLst>
        </pc:picChg>
        <pc:picChg chg="add mod">
          <ac:chgData name="Zuly Mejia" userId="7a47fada8a277b0e" providerId="LiveId" clId="{05C9EF07-FBF1-401D-B0AA-7320A40ACA6D}" dt="2020-07-26T01:58:55.452" v="1679" actId="1076"/>
          <ac:picMkLst>
            <pc:docMk/>
            <pc:sldMk cId="1060210323" sldId="261"/>
            <ac:picMk id="15" creationId="{A99F7BDC-DDC5-4296-AF97-E7B99F9C3182}"/>
          </ac:picMkLst>
        </pc:picChg>
        <pc:picChg chg="add mod">
          <ac:chgData name="Zuly Mejia" userId="7a47fada8a277b0e" providerId="LiveId" clId="{05C9EF07-FBF1-401D-B0AA-7320A40ACA6D}" dt="2020-07-26T01:59:00.739" v="1680" actId="1076"/>
          <ac:picMkLst>
            <pc:docMk/>
            <pc:sldMk cId="1060210323" sldId="261"/>
            <ac:picMk id="16" creationId="{396AEEAD-9000-4AD8-BAEA-F79E8AA7A0F8}"/>
          </ac:picMkLst>
        </pc:picChg>
        <pc:picChg chg="add mod">
          <ac:chgData name="Zuly Mejia" userId="7a47fada8a277b0e" providerId="LiveId" clId="{05C9EF07-FBF1-401D-B0AA-7320A40ACA6D}" dt="2020-07-26T01:50:17.714" v="1543" actId="171"/>
          <ac:picMkLst>
            <pc:docMk/>
            <pc:sldMk cId="1060210323" sldId="261"/>
            <ac:picMk id="5122" creationId="{4D46A0C3-6CA7-4B8F-BC52-6AD833283E35}"/>
          </ac:picMkLst>
        </pc:picChg>
      </pc:sldChg>
      <pc:sldChg chg="del">
        <pc:chgData name="Zuly Mejia" userId="7a47fada8a277b0e" providerId="LiveId" clId="{05C9EF07-FBF1-401D-B0AA-7320A40ACA6D}" dt="2020-07-25T21:26:43.154" v="129" actId="47"/>
        <pc:sldMkLst>
          <pc:docMk/>
          <pc:sldMk cId="2643408399" sldId="261"/>
        </pc:sldMkLst>
      </pc:sldChg>
      <pc:sldChg chg="addSp delSp modSp new mod">
        <pc:chgData name="Zuly Mejia" userId="7a47fada8a277b0e" providerId="LiveId" clId="{05C9EF07-FBF1-401D-B0AA-7320A40ACA6D}" dt="2020-07-26T01:59:20.595" v="1683" actId="1076"/>
        <pc:sldMkLst>
          <pc:docMk/>
          <pc:sldMk cId="240510406" sldId="262"/>
        </pc:sldMkLst>
        <pc:spChg chg="mod ord">
          <ac:chgData name="Zuly Mejia" userId="7a47fada8a277b0e" providerId="LiveId" clId="{05C9EF07-FBF1-401D-B0AA-7320A40ACA6D}" dt="2020-07-26T01:52:20.745" v="1586" actId="170"/>
          <ac:spMkLst>
            <pc:docMk/>
            <pc:sldMk cId="240510406" sldId="262"/>
            <ac:spMk id="2" creationId="{6ECE530D-3671-42C7-B938-97C34F503D39}"/>
          </ac:spMkLst>
        </pc:spChg>
        <pc:spChg chg="del">
          <ac:chgData name="Zuly Mejia" userId="7a47fada8a277b0e" providerId="LiveId" clId="{05C9EF07-FBF1-401D-B0AA-7320A40ACA6D}" dt="2020-07-26T00:45:57.283" v="670" actId="478"/>
          <ac:spMkLst>
            <pc:docMk/>
            <pc:sldMk cId="240510406" sldId="262"/>
            <ac:spMk id="3" creationId="{A7441BE8-F665-4DA2-8C0A-C099A1593FD3}"/>
          </ac:spMkLst>
        </pc:spChg>
        <pc:spChg chg="add mod">
          <ac:chgData name="Zuly Mejia" userId="7a47fada8a277b0e" providerId="LiveId" clId="{05C9EF07-FBF1-401D-B0AA-7320A40ACA6D}" dt="2020-07-26T01:59:17.868" v="1682" actId="1076"/>
          <ac:spMkLst>
            <pc:docMk/>
            <pc:sldMk cId="240510406" sldId="262"/>
            <ac:spMk id="4" creationId="{8E12E01F-695B-4C8F-ACBE-EBB2BCC6515E}"/>
          </ac:spMkLst>
        </pc:spChg>
        <pc:spChg chg="add mod ord">
          <ac:chgData name="Zuly Mejia" userId="7a47fada8a277b0e" providerId="LiveId" clId="{05C9EF07-FBF1-401D-B0AA-7320A40ACA6D}" dt="2020-07-26T01:50:53.498" v="1559" actId="170"/>
          <ac:spMkLst>
            <pc:docMk/>
            <pc:sldMk cId="240510406" sldId="262"/>
            <ac:spMk id="5" creationId="{C670C0A8-A30A-4DC6-AFCD-B3DA12F5658B}"/>
          </ac:spMkLst>
        </pc:spChg>
        <pc:picChg chg="add del">
          <ac:chgData name="Zuly Mejia" userId="7a47fada8a277b0e" providerId="LiveId" clId="{05C9EF07-FBF1-401D-B0AA-7320A40ACA6D}" dt="2020-07-26T01:52:09.617" v="1581" actId="478"/>
          <ac:picMkLst>
            <pc:docMk/>
            <pc:sldMk cId="240510406" sldId="262"/>
            <ac:picMk id="6" creationId="{B703A368-77A3-4DF3-9EA8-E28E3E6EB3FA}"/>
          </ac:picMkLst>
        </pc:picChg>
        <pc:picChg chg="add del">
          <ac:chgData name="Zuly Mejia" userId="7a47fada8a277b0e" providerId="LiveId" clId="{05C9EF07-FBF1-401D-B0AA-7320A40ACA6D}" dt="2020-07-26T01:52:11.224" v="1582" actId="478"/>
          <ac:picMkLst>
            <pc:docMk/>
            <pc:sldMk cId="240510406" sldId="262"/>
            <ac:picMk id="8" creationId="{B573DB01-69FA-4F22-A62F-2B02A54DF374}"/>
          </ac:picMkLst>
        </pc:picChg>
        <pc:picChg chg="add">
          <ac:chgData name="Zuly Mejia" userId="7a47fada8a277b0e" providerId="LiveId" clId="{05C9EF07-FBF1-401D-B0AA-7320A40ACA6D}" dt="2020-07-26T01:52:14.491" v="1583" actId="22"/>
          <ac:picMkLst>
            <pc:docMk/>
            <pc:sldMk cId="240510406" sldId="262"/>
            <ac:picMk id="10" creationId="{364FA12D-9CF5-4AE0-99EB-B4C036AD821A}"/>
          </ac:picMkLst>
        </pc:picChg>
        <pc:picChg chg="add">
          <ac:chgData name="Zuly Mejia" userId="7a47fada8a277b0e" providerId="LiveId" clId="{05C9EF07-FBF1-401D-B0AA-7320A40ACA6D}" dt="2020-07-26T01:52:14.491" v="1583" actId="22"/>
          <ac:picMkLst>
            <pc:docMk/>
            <pc:sldMk cId="240510406" sldId="262"/>
            <ac:picMk id="12" creationId="{3FFBA83F-08C6-431E-B4DB-7FF59F04A708}"/>
          </ac:picMkLst>
        </pc:picChg>
        <pc:picChg chg="add mod">
          <ac:chgData name="Zuly Mejia" userId="7a47fada8a277b0e" providerId="LiveId" clId="{05C9EF07-FBF1-401D-B0AA-7320A40ACA6D}" dt="2020-07-26T01:59:20.595" v="1683" actId="1076"/>
          <ac:picMkLst>
            <pc:docMk/>
            <pc:sldMk cId="240510406" sldId="262"/>
            <ac:picMk id="6146" creationId="{A8732D44-A44A-4A6D-B6A8-6F46AA72F31B}"/>
          </ac:picMkLst>
        </pc:picChg>
      </pc:sldChg>
      <pc:sldChg chg="del">
        <pc:chgData name="Zuly Mejia" userId="7a47fada8a277b0e" providerId="LiveId" clId="{05C9EF07-FBF1-401D-B0AA-7320A40ACA6D}" dt="2020-07-25T21:26:43.154" v="129" actId="47"/>
        <pc:sldMkLst>
          <pc:docMk/>
          <pc:sldMk cId="4145689005" sldId="262"/>
        </pc:sldMkLst>
      </pc:sldChg>
      <pc:sldChg chg="addSp delSp modSp new mod">
        <pc:chgData name="Zuly Mejia" userId="7a47fada8a277b0e" providerId="LiveId" clId="{05C9EF07-FBF1-401D-B0AA-7320A40ACA6D}" dt="2020-07-26T01:52:02.272" v="1580" actId="1076"/>
        <pc:sldMkLst>
          <pc:docMk/>
          <pc:sldMk cId="3511091293" sldId="263"/>
        </pc:sldMkLst>
        <pc:spChg chg="mod ord">
          <ac:chgData name="Zuly Mejia" userId="7a47fada8a277b0e" providerId="LiveId" clId="{05C9EF07-FBF1-401D-B0AA-7320A40ACA6D}" dt="2020-07-26T01:51:15.042" v="1567" actId="170"/>
          <ac:spMkLst>
            <pc:docMk/>
            <pc:sldMk cId="3511091293" sldId="263"/>
            <ac:spMk id="2" creationId="{9064D268-B445-49FC-91A8-7FA06FD2B7C5}"/>
          </ac:spMkLst>
        </pc:spChg>
        <pc:spChg chg="del">
          <ac:chgData name="Zuly Mejia" userId="7a47fada8a277b0e" providerId="LiveId" clId="{05C9EF07-FBF1-401D-B0AA-7320A40ACA6D}" dt="2020-07-26T00:49:33.817" v="711" actId="478"/>
          <ac:spMkLst>
            <pc:docMk/>
            <pc:sldMk cId="3511091293" sldId="263"/>
            <ac:spMk id="3" creationId="{B177B9B6-4331-420D-82AF-08CECAC8F6B6}"/>
          </ac:spMkLst>
        </pc:spChg>
        <pc:spChg chg="add mod">
          <ac:chgData name="Zuly Mejia" userId="7a47fada8a277b0e" providerId="LiveId" clId="{05C9EF07-FBF1-401D-B0AA-7320A40ACA6D}" dt="2020-07-26T00:58:18.346" v="749" actId="1076"/>
          <ac:spMkLst>
            <pc:docMk/>
            <pc:sldMk cId="3511091293" sldId="263"/>
            <ac:spMk id="4" creationId="{D7C27539-6B22-4CF4-9459-CC3DA9258029}"/>
          </ac:spMkLst>
        </pc:spChg>
        <pc:spChg chg="add del mod">
          <ac:chgData name="Zuly Mejia" userId="7a47fada8a277b0e" providerId="LiveId" clId="{05C9EF07-FBF1-401D-B0AA-7320A40ACA6D}" dt="2020-07-26T00:51:18.787" v="729" actId="478"/>
          <ac:spMkLst>
            <pc:docMk/>
            <pc:sldMk cId="3511091293" sldId="263"/>
            <ac:spMk id="5" creationId="{1E5AFF30-091A-459E-831B-E9561758987D}"/>
          </ac:spMkLst>
        </pc:spChg>
        <pc:spChg chg="add mod">
          <ac:chgData name="Zuly Mejia" userId="7a47fada8a277b0e" providerId="LiveId" clId="{05C9EF07-FBF1-401D-B0AA-7320A40ACA6D}" dt="2020-07-26T00:57:52.092" v="738" actId="403"/>
          <ac:spMkLst>
            <pc:docMk/>
            <pc:sldMk cId="3511091293" sldId="263"/>
            <ac:spMk id="6" creationId="{FF81875D-1203-4902-99D8-9B18F108605B}"/>
          </ac:spMkLst>
        </pc:spChg>
        <pc:spChg chg="add mod">
          <ac:chgData name="Zuly Mejia" userId="7a47fada8a277b0e" providerId="LiveId" clId="{05C9EF07-FBF1-401D-B0AA-7320A40ACA6D}" dt="2020-07-26T00:58:53.813" v="773" actId="13822"/>
          <ac:spMkLst>
            <pc:docMk/>
            <pc:sldMk cId="3511091293" sldId="263"/>
            <ac:spMk id="7" creationId="{4B95E781-90F0-4930-B264-D3A12E2CBA2E}"/>
          </ac:spMkLst>
        </pc:spChg>
        <pc:spChg chg="add mod">
          <ac:chgData name="Zuly Mejia" userId="7a47fada8a277b0e" providerId="LiveId" clId="{05C9EF07-FBF1-401D-B0AA-7320A40ACA6D}" dt="2020-07-26T00:58:58.339" v="775" actId="13822"/>
          <ac:spMkLst>
            <pc:docMk/>
            <pc:sldMk cId="3511091293" sldId="263"/>
            <ac:spMk id="9" creationId="{CC49A00A-6852-449C-94BD-72072223374E}"/>
          </ac:spMkLst>
        </pc:spChg>
        <pc:spChg chg="add mod">
          <ac:chgData name="Zuly Mejia" userId="7a47fada8a277b0e" providerId="LiveId" clId="{05C9EF07-FBF1-401D-B0AA-7320A40ACA6D}" dt="2020-07-26T00:59:01.095" v="776" actId="13822"/>
          <ac:spMkLst>
            <pc:docMk/>
            <pc:sldMk cId="3511091293" sldId="263"/>
            <ac:spMk id="11" creationId="{15D64769-7634-4055-9CB2-E0F55A8A6732}"/>
          </ac:spMkLst>
        </pc:spChg>
        <pc:picChg chg="add mod ord">
          <ac:chgData name="Zuly Mejia" userId="7a47fada8a277b0e" providerId="LiveId" clId="{05C9EF07-FBF1-401D-B0AA-7320A40ACA6D}" dt="2020-07-26T01:52:02.272" v="1580" actId="1076"/>
          <ac:picMkLst>
            <pc:docMk/>
            <pc:sldMk cId="3511091293" sldId="263"/>
            <ac:picMk id="13" creationId="{47073A57-31B3-44F3-ADA8-638149599238}"/>
          </ac:picMkLst>
        </pc:picChg>
        <pc:picChg chg="add del">
          <ac:chgData name="Zuly Mejia" userId="7a47fada8a277b0e" providerId="LiveId" clId="{05C9EF07-FBF1-401D-B0AA-7320A40ACA6D}" dt="2020-07-26T01:51:28.692" v="1573" actId="478"/>
          <ac:picMkLst>
            <pc:docMk/>
            <pc:sldMk cId="3511091293" sldId="263"/>
            <ac:picMk id="15" creationId="{35EB007B-E32B-4C83-9AB8-806D0990163B}"/>
          </ac:picMkLst>
        </pc:picChg>
        <pc:picChg chg="add mod">
          <ac:chgData name="Zuly Mejia" userId="7a47fada8a277b0e" providerId="LiveId" clId="{05C9EF07-FBF1-401D-B0AA-7320A40ACA6D}" dt="2020-07-26T01:51:52.280" v="1579" actId="1076"/>
          <ac:picMkLst>
            <pc:docMk/>
            <pc:sldMk cId="3511091293" sldId="263"/>
            <ac:picMk id="17" creationId="{95AD3B54-92A4-46A6-9633-806E96720DDA}"/>
          </ac:picMkLst>
        </pc:picChg>
        <pc:picChg chg="add mod">
          <ac:chgData name="Zuly Mejia" userId="7a47fada8a277b0e" providerId="LiveId" clId="{05C9EF07-FBF1-401D-B0AA-7320A40ACA6D}" dt="2020-07-26T00:58:15.195" v="748" actId="1076"/>
          <ac:picMkLst>
            <pc:docMk/>
            <pc:sldMk cId="3511091293" sldId="263"/>
            <ac:picMk id="7170" creationId="{363FF4E3-3BFF-4DB9-A1C5-9744F1E6C0DF}"/>
          </ac:picMkLst>
        </pc:picChg>
      </pc:sldChg>
      <pc:sldChg chg="addSp delSp modSp new mod">
        <pc:chgData name="Zuly Mejia" userId="7a47fada8a277b0e" providerId="LiveId" clId="{05C9EF07-FBF1-401D-B0AA-7320A40ACA6D}" dt="2020-07-26T01:53:05.093" v="1597" actId="22"/>
        <pc:sldMkLst>
          <pc:docMk/>
          <pc:sldMk cId="2440970718" sldId="264"/>
        </pc:sldMkLst>
        <pc:spChg chg="mod">
          <ac:chgData name="Zuly Mejia" userId="7a47fada8a277b0e" providerId="LiveId" clId="{05C9EF07-FBF1-401D-B0AA-7320A40ACA6D}" dt="2020-07-26T00:03:11.824" v="250" actId="403"/>
          <ac:spMkLst>
            <pc:docMk/>
            <pc:sldMk cId="2440970718" sldId="264"/>
            <ac:spMk id="2" creationId="{FC8475C9-0077-43A5-8CF1-B4816FE1F5EB}"/>
          </ac:spMkLst>
        </pc:spChg>
        <pc:spChg chg="del">
          <ac:chgData name="Zuly Mejia" userId="7a47fada8a277b0e" providerId="LiveId" clId="{05C9EF07-FBF1-401D-B0AA-7320A40ACA6D}" dt="2020-07-26T00:59:30.218" v="777" actId="478"/>
          <ac:spMkLst>
            <pc:docMk/>
            <pc:sldMk cId="2440970718" sldId="264"/>
            <ac:spMk id="3" creationId="{48EC0441-1210-4F32-97DD-858F4FDE1A95}"/>
          </ac:spMkLst>
        </pc:spChg>
        <pc:spChg chg="add mod">
          <ac:chgData name="Zuly Mejia" userId="7a47fada8a277b0e" providerId="LiveId" clId="{05C9EF07-FBF1-401D-B0AA-7320A40ACA6D}" dt="2020-07-26T01:00:51.321" v="805" actId="1076"/>
          <ac:spMkLst>
            <pc:docMk/>
            <pc:sldMk cId="2440970718" sldId="264"/>
            <ac:spMk id="5" creationId="{30375BFE-8719-4416-9E80-B16A334B1ED3}"/>
          </ac:spMkLst>
        </pc:spChg>
        <pc:spChg chg="add mod">
          <ac:chgData name="Zuly Mejia" userId="7a47fada8a277b0e" providerId="LiveId" clId="{05C9EF07-FBF1-401D-B0AA-7320A40ACA6D}" dt="2020-07-26T01:01:17.862" v="823" actId="13822"/>
          <ac:spMkLst>
            <pc:docMk/>
            <pc:sldMk cId="2440970718" sldId="264"/>
            <ac:spMk id="7" creationId="{B596F738-A049-41A3-8248-210B0A37D135}"/>
          </ac:spMkLst>
        </pc:spChg>
        <pc:spChg chg="add mod">
          <ac:chgData name="Zuly Mejia" userId="7a47fada8a277b0e" providerId="LiveId" clId="{05C9EF07-FBF1-401D-B0AA-7320A40ACA6D}" dt="2020-07-26T01:01:21.854" v="824" actId="13822"/>
          <ac:spMkLst>
            <pc:docMk/>
            <pc:sldMk cId="2440970718" sldId="264"/>
            <ac:spMk id="9" creationId="{B7062D60-63C9-4BDC-8142-BA8ED80367D2}"/>
          </ac:spMkLst>
        </pc:spChg>
        <pc:picChg chg="add">
          <ac:chgData name="Zuly Mejia" userId="7a47fada8a277b0e" providerId="LiveId" clId="{05C9EF07-FBF1-401D-B0AA-7320A40ACA6D}" dt="2020-07-26T01:53:05.093" v="1597" actId="22"/>
          <ac:picMkLst>
            <pc:docMk/>
            <pc:sldMk cId="2440970718" sldId="264"/>
            <ac:picMk id="11" creationId="{9A546018-38C6-414F-A405-4F300E860144}"/>
          </ac:picMkLst>
        </pc:picChg>
        <pc:picChg chg="add">
          <ac:chgData name="Zuly Mejia" userId="7a47fada8a277b0e" providerId="LiveId" clId="{05C9EF07-FBF1-401D-B0AA-7320A40ACA6D}" dt="2020-07-26T01:53:05.093" v="1597" actId="22"/>
          <ac:picMkLst>
            <pc:docMk/>
            <pc:sldMk cId="2440970718" sldId="264"/>
            <ac:picMk id="13" creationId="{9E64059F-A371-4AB9-9ABB-6B8FAFDA4C01}"/>
          </ac:picMkLst>
        </pc:picChg>
      </pc:sldChg>
      <pc:sldChg chg="addSp delSp modSp new mod">
        <pc:chgData name="Zuly Mejia" userId="7a47fada8a277b0e" providerId="LiveId" clId="{05C9EF07-FBF1-401D-B0AA-7320A40ACA6D}" dt="2020-07-26T01:53:09.038" v="1598" actId="22"/>
        <pc:sldMkLst>
          <pc:docMk/>
          <pc:sldMk cId="1944534218" sldId="265"/>
        </pc:sldMkLst>
        <pc:spChg chg="mod">
          <ac:chgData name="Zuly Mejia" userId="7a47fada8a277b0e" providerId="LiveId" clId="{05C9EF07-FBF1-401D-B0AA-7320A40ACA6D}" dt="2020-07-26T00:03:22.308" v="254" actId="403"/>
          <ac:spMkLst>
            <pc:docMk/>
            <pc:sldMk cId="1944534218" sldId="265"/>
            <ac:spMk id="2" creationId="{EE61017E-8C13-48EC-A9E8-FDC92A8021D3}"/>
          </ac:spMkLst>
        </pc:spChg>
        <pc:spChg chg="del">
          <ac:chgData name="Zuly Mejia" userId="7a47fada8a277b0e" providerId="LiveId" clId="{05C9EF07-FBF1-401D-B0AA-7320A40ACA6D}" dt="2020-07-26T01:01:27.752" v="825" actId="478"/>
          <ac:spMkLst>
            <pc:docMk/>
            <pc:sldMk cId="1944534218" sldId="265"/>
            <ac:spMk id="3" creationId="{05233745-E19B-4478-ABA2-5118C42BD69F}"/>
          </ac:spMkLst>
        </pc:spChg>
        <pc:spChg chg="add mod">
          <ac:chgData name="Zuly Mejia" userId="7a47fada8a277b0e" providerId="LiveId" clId="{05C9EF07-FBF1-401D-B0AA-7320A40ACA6D}" dt="2020-07-26T01:01:49.748" v="838" actId="13822"/>
          <ac:spMkLst>
            <pc:docMk/>
            <pc:sldMk cId="1944534218" sldId="265"/>
            <ac:spMk id="5" creationId="{4366A56D-305C-4584-ACD5-851A3E818E90}"/>
          </ac:spMkLst>
        </pc:spChg>
        <pc:spChg chg="add mod">
          <ac:chgData name="Zuly Mejia" userId="7a47fada8a277b0e" providerId="LiveId" clId="{05C9EF07-FBF1-401D-B0AA-7320A40ACA6D}" dt="2020-07-26T01:04:38.152" v="876" actId="1076"/>
          <ac:spMkLst>
            <pc:docMk/>
            <pc:sldMk cId="1944534218" sldId="265"/>
            <ac:spMk id="7" creationId="{32FC73CE-E78B-401D-8E0A-E580393C07D5}"/>
          </ac:spMkLst>
        </pc:spChg>
        <pc:spChg chg="add mod">
          <ac:chgData name="Zuly Mejia" userId="7a47fada8a277b0e" providerId="LiveId" clId="{05C9EF07-FBF1-401D-B0AA-7320A40ACA6D}" dt="2020-07-26T01:02:47.025" v="864" actId="13822"/>
          <ac:spMkLst>
            <pc:docMk/>
            <pc:sldMk cId="1944534218" sldId="265"/>
            <ac:spMk id="9" creationId="{1FC1051E-DA69-47D2-B37F-7657488D714C}"/>
          </ac:spMkLst>
        </pc:spChg>
        <pc:spChg chg="add mod">
          <ac:chgData name="Zuly Mejia" userId="7a47fada8a277b0e" providerId="LiveId" clId="{05C9EF07-FBF1-401D-B0AA-7320A40ACA6D}" dt="2020-07-26T01:04:30.343" v="873" actId="1076"/>
          <ac:spMkLst>
            <pc:docMk/>
            <pc:sldMk cId="1944534218" sldId="265"/>
            <ac:spMk id="10" creationId="{F06D36F4-D5CB-4126-845D-A884C4E3B00E}"/>
          </ac:spMkLst>
        </pc:spChg>
        <pc:spChg chg="add mod">
          <ac:chgData name="Zuly Mejia" userId="7a47fada8a277b0e" providerId="LiveId" clId="{05C9EF07-FBF1-401D-B0AA-7320A40ACA6D}" dt="2020-07-26T01:04:55.126" v="880" actId="20577"/>
          <ac:spMkLst>
            <pc:docMk/>
            <pc:sldMk cId="1944534218" sldId="265"/>
            <ac:spMk id="12" creationId="{7CFBB069-71FA-4785-9854-A6FADF7D179E}"/>
          </ac:spMkLst>
        </pc:spChg>
        <pc:picChg chg="add">
          <ac:chgData name="Zuly Mejia" userId="7a47fada8a277b0e" providerId="LiveId" clId="{05C9EF07-FBF1-401D-B0AA-7320A40ACA6D}" dt="2020-07-26T01:53:09.038" v="1598" actId="22"/>
          <ac:picMkLst>
            <pc:docMk/>
            <pc:sldMk cId="1944534218" sldId="265"/>
            <ac:picMk id="23" creationId="{EDD928DB-4733-48D1-8A75-17076609595D}"/>
          </ac:picMkLst>
        </pc:picChg>
        <pc:picChg chg="add">
          <ac:chgData name="Zuly Mejia" userId="7a47fada8a277b0e" providerId="LiveId" clId="{05C9EF07-FBF1-401D-B0AA-7320A40ACA6D}" dt="2020-07-26T01:53:09.038" v="1598" actId="22"/>
          <ac:picMkLst>
            <pc:docMk/>
            <pc:sldMk cId="1944534218" sldId="265"/>
            <ac:picMk id="25" creationId="{C240CE16-9BF4-46BF-9237-9DEA9FD0983D}"/>
          </ac:picMkLst>
        </pc:picChg>
        <pc:cxnChg chg="add mod">
          <ac:chgData name="Zuly Mejia" userId="7a47fada8a277b0e" providerId="LiveId" clId="{05C9EF07-FBF1-401D-B0AA-7320A40ACA6D}" dt="2020-07-26T01:05:37.637" v="888" actId="13822"/>
          <ac:cxnSpMkLst>
            <pc:docMk/>
            <pc:sldMk cId="1944534218" sldId="265"/>
            <ac:cxnSpMk id="14" creationId="{45C4DA85-2C7A-4A41-B933-94B037AE34E8}"/>
          </ac:cxnSpMkLst>
        </pc:cxnChg>
        <pc:cxnChg chg="add mod">
          <ac:chgData name="Zuly Mejia" userId="7a47fada8a277b0e" providerId="LiveId" clId="{05C9EF07-FBF1-401D-B0AA-7320A40ACA6D}" dt="2020-07-26T01:05:55.716" v="893" actId="13822"/>
          <ac:cxnSpMkLst>
            <pc:docMk/>
            <pc:sldMk cId="1944534218" sldId="265"/>
            <ac:cxnSpMk id="19" creationId="{12F54B49-72A2-444A-9B7E-C58E5232B012}"/>
          </ac:cxnSpMkLst>
        </pc:cxnChg>
      </pc:sldChg>
      <pc:sldChg chg="addSp delSp modSp new mod">
        <pc:chgData name="Zuly Mejia" userId="7a47fada8a277b0e" providerId="LiveId" clId="{05C9EF07-FBF1-401D-B0AA-7320A40ACA6D}" dt="2020-07-26T01:53:11.978" v="1599" actId="22"/>
        <pc:sldMkLst>
          <pc:docMk/>
          <pc:sldMk cId="3015059590" sldId="266"/>
        </pc:sldMkLst>
        <pc:spChg chg="mod">
          <ac:chgData name="Zuly Mejia" userId="7a47fada8a277b0e" providerId="LiveId" clId="{05C9EF07-FBF1-401D-B0AA-7320A40ACA6D}" dt="2020-07-26T00:03:44.599" v="260" actId="404"/>
          <ac:spMkLst>
            <pc:docMk/>
            <pc:sldMk cId="3015059590" sldId="266"/>
            <ac:spMk id="2" creationId="{A979A0E2-8EF2-47F0-8C20-FF73F89498D0}"/>
          </ac:spMkLst>
        </pc:spChg>
        <pc:spChg chg="del">
          <ac:chgData name="Zuly Mejia" userId="7a47fada8a277b0e" providerId="LiveId" clId="{05C9EF07-FBF1-401D-B0AA-7320A40ACA6D}" dt="2020-07-26T01:01:53.963" v="839" actId="478"/>
          <ac:spMkLst>
            <pc:docMk/>
            <pc:sldMk cId="3015059590" sldId="266"/>
            <ac:spMk id="3" creationId="{41BD6813-D579-4F5A-A7BE-53D34D6AD789}"/>
          </ac:spMkLst>
        </pc:spChg>
        <pc:spChg chg="add mod">
          <ac:chgData name="Zuly Mejia" userId="7a47fada8a277b0e" providerId="LiveId" clId="{05C9EF07-FBF1-401D-B0AA-7320A40ACA6D}" dt="2020-07-26T01:06:43.794" v="904" actId="13822"/>
          <ac:spMkLst>
            <pc:docMk/>
            <pc:sldMk cId="3015059590" sldId="266"/>
            <ac:spMk id="5" creationId="{8651866B-5B7F-480D-9E79-5F80107B8AA3}"/>
          </ac:spMkLst>
        </pc:spChg>
        <pc:spChg chg="add mod">
          <ac:chgData name="Zuly Mejia" userId="7a47fada8a277b0e" providerId="LiveId" clId="{05C9EF07-FBF1-401D-B0AA-7320A40ACA6D}" dt="2020-07-26T01:07:10.163" v="931" actId="13822"/>
          <ac:spMkLst>
            <pc:docMk/>
            <pc:sldMk cId="3015059590" sldId="266"/>
            <ac:spMk id="7" creationId="{FBD0CC9F-A1A3-47B9-97AF-12FEBAE5E8F3}"/>
          </ac:spMkLst>
        </pc:spChg>
        <pc:picChg chg="add">
          <ac:chgData name="Zuly Mejia" userId="7a47fada8a277b0e" providerId="LiveId" clId="{05C9EF07-FBF1-401D-B0AA-7320A40ACA6D}" dt="2020-07-26T01:53:11.978" v="1599" actId="22"/>
          <ac:picMkLst>
            <pc:docMk/>
            <pc:sldMk cId="3015059590" sldId="266"/>
            <ac:picMk id="9" creationId="{8D3B2A9A-1338-48E3-A702-C2D868E29AE5}"/>
          </ac:picMkLst>
        </pc:picChg>
        <pc:picChg chg="add">
          <ac:chgData name="Zuly Mejia" userId="7a47fada8a277b0e" providerId="LiveId" clId="{05C9EF07-FBF1-401D-B0AA-7320A40ACA6D}" dt="2020-07-26T01:53:11.978" v="1599" actId="22"/>
          <ac:picMkLst>
            <pc:docMk/>
            <pc:sldMk cId="3015059590" sldId="266"/>
            <ac:picMk id="11" creationId="{33579731-63FA-4F9B-8A07-D066C780112D}"/>
          </ac:picMkLst>
        </pc:picChg>
      </pc:sldChg>
      <pc:sldChg chg="addSp delSp modSp new mod">
        <pc:chgData name="Zuly Mejia" userId="7a47fada8a277b0e" providerId="LiveId" clId="{05C9EF07-FBF1-401D-B0AA-7320A40ACA6D}" dt="2020-07-26T01:53:16.297" v="1600" actId="22"/>
        <pc:sldMkLst>
          <pc:docMk/>
          <pc:sldMk cId="2826104715" sldId="267"/>
        </pc:sldMkLst>
        <pc:spChg chg="mod">
          <ac:chgData name="Zuly Mejia" userId="7a47fada8a277b0e" providerId="LiveId" clId="{05C9EF07-FBF1-401D-B0AA-7320A40ACA6D}" dt="2020-07-26T00:03:52.941" v="266" actId="404"/>
          <ac:spMkLst>
            <pc:docMk/>
            <pc:sldMk cId="2826104715" sldId="267"/>
            <ac:spMk id="2" creationId="{FB1F9A03-47FE-4426-A690-AD2B6BD146A3}"/>
          </ac:spMkLst>
        </pc:spChg>
        <pc:spChg chg="del">
          <ac:chgData name="Zuly Mejia" userId="7a47fada8a277b0e" providerId="LiveId" clId="{05C9EF07-FBF1-401D-B0AA-7320A40ACA6D}" dt="2020-07-26T01:07:23.309" v="932" actId="478"/>
          <ac:spMkLst>
            <pc:docMk/>
            <pc:sldMk cId="2826104715" sldId="267"/>
            <ac:spMk id="3" creationId="{D3F1BF15-19A9-4AA6-9DD4-41745FA12B79}"/>
          </ac:spMkLst>
        </pc:spChg>
        <pc:spChg chg="add mod">
          <ac:chgData name="Zuly Mejia" userId="7a47fada8a277b0e" providerId="LiveId" clId="{05C9EF07-FBF1-401D-B0AA-7320A40ACA6D}" dt="2020-07-26T01:07:35.637" v="945" actId="20577"/>
          <ac:spMkLst>
            <pc:docMk/>
            <pc:sldMk cId="2826104715" sldId="267"/>
            <ac:spMk id="5" creationId="{DDE7554F-9B54-496B-A8D4-BA808098727E}"/>
          </ac:spMkLst>
        </pc:spChg>
        <pc:spChg chg="add mod">
          <ac:chgData name="Zuly Mejia" userId="7a47fada8a277b0e" providerId="LiveId" clId="{05C9EF07-FBF1-401D-B0AA-7320A40ACA6D}" dt="2020-07-26T01:07:56.131" v="963" actId="13822"/>
          <ac:spMkLst>
            <pc:docMk/>
            <pc:sldMk cId="2826104715" sldId="267"/>
            <ac:spMk id="7" creationId="{0C59EB52-6AD0-4139-9DDC-68FD8696B5E8}"/>
          </ac:spMkLst>
        </pc:spChg>
        <pc:picChg chg="add">
          <ac:chgData name="Zuly Mejia" userId="7a47fada8a277b0e" providerId="LiveId" clId="{05C9EF07-FBF1-401D-B0AA-7320A40ACA6D}" dt="2020-07-26T01:53:16.297" v="1600" actId="22"/>
          <ac:picMkLst>
            <pc:docMk/>
            <pc:sldMk cId="2826104715" sldId="267"/>
            <ac:picMk id="9" creationId="{3B2F3437-DC21-453E-B0B8-5B5C2A17C697}"/>
          </ac:picMkLst>
        </pc:picChg>
        <pc:picChg chg="add">
          <ac:chgData name="Zuly Mejia" userId="7a47fada8a277b0e" providerId="LiveId" clId="{05C9EF07-FBF1-401D-B0AA-7320A40ACA6D}" dt="2020-07-26T01:53:16.297" v="1600" actId="22"/>
          <ac:picMkLst>
            <pc:docMk/>
            <pc:sldMk cId="2826104715" sldId="267"/>
            <ac:picMk id="11" creationId="{3156CF46-B34F-493D-AB68-B419A975C41F}"/>
          </ac:picMkLst>
        </pc:picChg>
      </pc:sldChg>
      <pc:sldChg chg="addSp delSp modSp new mod">
        <pc:chgData name="Zuly Mejia" userId="7a47fada8a277b0e" providerId="LiveId" clId="{05C9EF07-FBF1-401D-B0AA-7320A40ACA6D}" dt="2020-07-26T02:01:22.023" v="1698"/>
        <pc:sldMkLst>
          <pc:docMk/>
          <pc:sldMk cId="491532166" sldId="268"/>
        </pc:sldMkLst>
        <pc:spChg chg="mod">
          <ac:chgData name="Zuly Mejia" userId="7a47fada8a277b0e" providerId="LiveId" clId="{05C9EF07-FBF1-401D-B0AA-7320A40ACA6D}" dt="2020-07-26T00:04:12.889" v="276" actId="403"/>
          <ac:spMkLst>
            <pc:docMk/>
            <pc:sldMk cId="491532166" sldId="268"/>
            <ac:spMk id="2" creationId="{BD56AE6F-54BD-43EE-B21F-FB73B34D8C8B}"/>
          </ac:spMkLst>
        </pc:spChg>
        <pc:spChg chg="del">
          <ac:chgData name="Zuly Mejia" userId="7a47fada8a277b0e" providerId="LiveId" clId="{05C9EF07-FBF1-401D-B0AA-7320A40ACA6D}" dt="2020-07-26T01:08:02.469" v="964" actId="478"/>
          <ac:spMkLst>
            <pc:docMk/>
            <pc:sldMk cId="491532166" sldId="268"/>
            <ac:spMk id="3" creationId="{B257C999-DE10-4F4A-AF4A-794721548409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4" creationId="{C4180536-5AA2-4682-A56C-652B1E05066B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6" creationId="{D994A031-E080-48B2-9215-F31AF9C0D3EA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8" creationId="{43051F27-12B5-4220-BC14-85DE79984423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10" creationId="{4AAC327C-58CD-4FA6-8D68-53C926044DB9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12" creationId="{5A6B3A67-D957-46CB-BD33-58BBB5312261}"/>
          </ac:spMkLst>
        </pc:spChg>
        <pc:spChg chg="add mod">
          <ac:chgData name="Zuly Mejia" userId="7a47fada8a277b0e" providerId="LiveId" clId="{05C9EF07-FBF1-401D-B0AA-7320A40ACA6D}" dt="2020-07-26T02:00:37.956" v="1690" actId="1076"/>
          <ac:spMkLst>
            <pc:docMk/>
            <pc:sldMk cId="491532166" sldId="268"/>
            <ac:spMk id="14" creationId="{656AAF4B-4022-4E60-9145-12E416EF67C9}"/>
          </ac:spMkLst>
        </pc:spChg>
        <pc:picChg chg="add">
          <ac:chgData name="Zuly Mejia" userId="7a47fada8a277b0e" providerId="LiveId" clId="{05C9EF07-FBF1-401D-B0AA-7320A40ACA6D}" dt="2020-07-26T01:53:19.062" v="1601" actId="22"/>
          <ac:picMkLst>
            <pc:docMk/>
            <pc:sldMk cId="491532166" sldId="268"/>
            <ac:picMk id="16" creationId="{78B30C87-D220-450C-81BE-A83D0440656F}"/>
          </ac:picMkLst>
        </pc:picChg>
        <pc:picChg chg="add">
          <ac:chgData name="Zuly Mejia" userId="7a47fada8a277b0e" providerId="LiveId" clId="{05C9EF07-FBF1-401D-B0AA-7320A40ACA6D}" dt="2020-07-26T01:53:19.062" v="1601" actId="22"/>
          <ac:picMkLst>
            <pc:docMk/>
            <pc:sldMk cId="491532166" sldId="268"/>
            <ac:picMk id="18" creationId="{FA1E77BD-E352-4669-BC2D-2847467F99CE}"/>
          </ac:picMkLst>
        </pc:picChg>
        <pc:picChg chg="add del mod">
          <ac:chgData name="Zuly Mejia" userId="7a47fada8a277b0e" providerId="LiveId" clId="{05C9EF07-FBF1-401D-B0AA-7320A40ACA6D}" dt="2020-07-26T02:00:50.299" v="1692" actId="478"/>
          <ac:picMkLst>
            <pc:docMk/>
            <pc:sldMk cId="491532166" sldId="268"/>
            <ac:picMk id="20" creationId="{DAD451A7-FFF7-4473-A8DD-0A33FAC3BDB9}"/>
          </ac:picMkLst>
        </pc:picChg>
        <pc:picChg chg="add del mod">
          <ac:chgData name="Zuly Mejia" userId="7a47fada8a277b0e" providerId="LiveId" clId="{05C9EF07-FBF1-401D-B0AA-7320A40ACA6D}" dt="2020-07-26T02:01:09.980" v="1695" actId="478"/>
          <ac:picMkLst>
            <pc:docMk/>
            <pc:sldMk cId="491532166" sldId="268"/>
            <ac:picMk id="22" creationId="{F2C6E874-FC55-495C-A205-F2B88ED65A62}"/>
          </ac:picMkLst>
        </pc:picChg>
        <pc:picChg chg="add mod">
          <ac:chgData name="Zuly Mejia" userId="7a47fada8a277b0e" providerId="LiveId" clId="{05C9EF07-FBF1-401D-B0AA-7320A40ACA6D}" dt="2020-07-26T02:01:22.023" v="1698"/>
          <ac:picMkLst>
            <pc:docMk/>
            <pc:sldMk cId="491532166" sldId="268"/>
            <ac:picMk id="24" creationId="{F95358F2-A4E1-4400-88A6-30EBC6FC5BD3}"/>
          </ac:picMkLst>
        </pc:picChg>
      </pc:sldChg>
      <pc:sldChg chg="addSp delSp modSp new mod">
        <pc:chgData name="Zuly Mejia" userId="7a47fada8a277b0e" providerId="LiveId" clId="{05C9EF07-FBF1-401D-B0AA-7320A40ACA6D}" dt="2020-07-26T02:03:09.567" v="1713" actId="1440"/>
        <pc:sldMkLst>
          <pc:docMk/>
          <pc:sldMk cId="2374760870" sldId="269"/>
        </pc:sldMkLst>
        <pc:spChg chg="mod">
          <ac:chgData name="Zuly Mejia" userId="7a47fada8a277b0e" providerId="LiveId" clId="{05C9EF07-FBF1-401D-B0AA-7320A40ACA6D}" dt="2020-07-26T00:05:43.223" v="323" actId="27636"/>
          <ac:spMkLst>
            <pc:docMk/>
            <pc:sldMk cId="2374760870" sldId="269"/>
            <ac:spMk id="2" creationId="{70C99E84-8184-44DE-ACB3-968ADB3F0F5E}"/>
          </ac:spMkLst>
        </pc:spChg>
        <pc:spChg chg="del">
          <ac:chgData name="Zuly Mejia" userId="7a47fada8a277b0e" providerId="LiveId" clId="{05C9EF07-FBF1-401D-B0AA-7320A40ACA6D}" dt="2020-07-26T00:05:02.772" v="306" actId="478"/>
          <ac:spMkLst>
            <pc:docMk/>
            <pc:sldMk cId="2374760870" sldId="269"/>
            <ac:spMk id="3" creationId="{EEB77FC3-76B6-46DC-AA72-3609913CE70A}"/>
          </ac:spMkLst>
        </pc:spChg>
        <pc:picChg chg="add mod">
          <ac:chgData name="Zuly Mejia" userId="7a47fada8a277b0e" providerId="LiveId" clId="{05C9EF07-FBF1-401D-B0AA-7320A40ACA6D}" dt="2020-07-26T02:02:37.062" v="1711" actId="1440"/>
          <ac:picMkLst>
            <pc:docMk/>
            <pc:sldMk cId="2374760870" sldId="269"/>
            <ac:picMk id="4" creationId="{689A43B8-C9FC-49D9-A2A8-7AFE79F824BF}"/>
          </ac:picMkLst>
        </pc:picChg>
        <pc:picChg chg="add mod">
          <ac:chgData name="Zuly Mejia" userId="7a47fada8a277b0e" providerId="LiveId" clId="{05C9EF07-FBF1-401D-B0AA-7320A40ACA6D}" dt="2020-07-26T02:03:06.951" v="1712" actId="1440"/>
          <ac:picMkLst>
            <pc:docMk/>
            <pc:sldMk cId="2374760870" sldId="269"/>
            <ac:picMk id="5" creationId="{A60DA7EB-37F6-443C-AB12-9AE86DF3CAF2}"/>
          </ac:picMkLst>
        </pc:picChg>
        <pc:picChg chg="add mod">
          <ac:chgData name="Zuly Mejia" userId="7a47fada8a277b0e" providerId="LiveId" clId="{05C9EF07-FBF1-401D-B0AA-7320A40ACA6D}" dt="2020-07-26T02:03:09.567" v="1713" actId="1440"/>
          <ac:picMkLst>
            <pc:docMk/>
            <pc:sldMk cId="2374760870" sldId="269"/>
            <ac:picMk id="6" creationId="{E47A7FAC-AE9D-4AB3-A925-B298971E64E5}"/>
          </ac:picMkLst>
        </pc:picChg>
        <pc:picChg chg="add">
          <ac:chgData name="Zuly Mejia" userId="7a47fada8a277b0e" providerId="LiveId" clId="{05C9EF07-FBF1-401D-B0AA-7320A40ACA6D}" dt="2020-07-26T01:53:22.628" v="1602" actId="22"/>
          <ac:picMkLst>
            <pc:docMk/>
            <pc:sldMk cId="2374760870" sldId="269"/>
            <ac:picMk id="8" creationId="{9FAA5D86-C52D-4EA9-8277-26225BE1138A}"/>
          </ac:picMkLst>
        </pc:picChg>
        <pc:picChg chg="add">
          <ac:chgData name="Zuly Mejia" userId="7a47fada8a277b0e" providerId="LiveId" clId="{05C9EF07-FBF1-401D-B0AA-7320A40ACA6D}" dt="2020-07-26T01:53:22.628" v="1602" actId="22"/>
          <ac:picMkLst>
            <pc:docMk/>
            <pc:sldMk cId="2374760870" sldId="269"/>
            <ac:picMk id="10" creationId="{923F4139-3F7C-4156-BA1E-4616D3F308E1}"/>
          </ac:picMkLst>
        </pc:picChg>
        <pc:picChg chg="add mod">
          <ac:chgData name="Zuly Mejia" userId="7a47fada8a277b0e" providerId="LiveId" clId="{05C9EF07-FBF1-401D-B0AA-7320A40ACA6D}" dt="2020-07-26T02:02:14.646" v="1707"/>
          <ac:picMkLst>
            <pc:docMk/>
            <pc:sldMk cId="2374760870" sldId="269"/>
            <ac:picMk id="12" creationId="{EF14A6F7-D69A-4E9C-980D-60556AD40492}"/>
          </ac:picMkLst>
        </pc:picChg>
        <pc:picChg chg="add del mod">
          <ac:chgData name="Zuly Mejia" userId="7a47fada8a277b0e" providerId="LiveId" clId="{05C9EF07-FBF1-401D-B0AA-7320A40ACA6D}" dt="2020-07-26T02:02:09.789" v="1706" actId="478"/>
          <ac:picMkLst>
            <pc:docMk/>
            <pc:sldMk cId="2374760870" sldId="269"/>
            <ac:picMk id="14" creationId="{5082B9C0-6569-4139-B6CE-E7B737151FF1}"/>
          </ac:picMkLst>
        </pc:picChg>
      </pc:sldChg>
      <pc:sldChg chg="addSp delSp modSp new mod">
        <pc:chgData name="Zuly Mejia" userId="7a47fada8a277b0e" providerId="LiveId" clId="{05C9EF07-FBF1-401D-B0AA-7320A40ACA6D}" dt="2020-07-26T02:03:46.538" v="1720" actId="1076"/>
        <pc:sldMkLst>
          <pc:docMk/>
          <pc:sldMk cId="2741417317" sldId="270"/>
        </pc:sldMkLst>
        <pc:spChg chg="mod ord">
          <ac:chgData name="Zuly Mejia" userId="7a47fada8a277b0e" providerId="LiveId" clId="{05C9EF07-FBF1-401D-B0AA-7320A40ACA6D}" dt="2020-07-26T01:53:32.153" v="1612" actId="170"/>
          <ac:spMkLst>
            <pc:docMk/>
            <pc:sldMk cId="2741417317" sldId="270"/>
            <ac:spMk id="2" creationId="{50A014BF-C6BE-4A62-8FA0-83B1285EAEC9}"/>
          </ac:spMkLst>
        </pc:spChg>
        <pc:spChg chg="del">
          <ac:chgData name="Zuly Mejia" userId="7a47fada8a277b0e" providerId="LiveId" clId="{05C9EF07-FBF1-401D-B0AA-7320A40ACA6D}" dt="2020-07-26T01:13:45.315" v="1046" actId="478"/>
          <ac:spMkLst>
            <pc:docMk/>
            <pc:sldMk cId="2741417317" sldId="270"/>
            <ac:spMk id="3" creationId="{C82B2321-5E24-4B08-B07C-3C4981035EB2}"/>
          </ac:spMkLst>
        </pc:spChg>
        <pc:spChg chg="add mod">
          <ac:chgData name="Zuly Mejia" userId="7a47fada8a277b0e" providerId="LiveId" clId="{05C9EF07-FBF1-401D-B0AA-7320A40ACA6D}" dt="2020-07-26T01:20:06.111" v="1071" actId="1076"/>
          <ac:spMkLst>
            <pc:docMk/>
            <pc:sldMk cId="2741417317" sldId="270"/>
            <ac:spMk id="5" creationId="{715EC777-BE45-44DA-B201-EF0D36D0F9D7}"/>
          </ac:spMkLst>
        </pc:spChg>
        <pc:spChg chg="add del">
          <ac:chgData name="Zuly Mejia" userId="7a47fada8a277b0e" providerId="LiveId" clId="{05C9EF07-FBF1-401D-B0AA-7320A40ACA6D}" dt="2020-07-26T01:20:32.222" v="1074" actId="478"/>
          <ac:spMkLst>
            <pc:docMk/>
            <pc:sldMk cId="2741417317" sldId="270"/>
            <ac:spMk id="6" creationId="{F8494ED1-B1B1-469C-A6C9-D52A0D04A1F4}"/>
          </ac:spMkLst>
        </pc:spChg>
        <pc:spChg chg="add del mod">
          <ac:chgData name="Zuly Mejia" userId="7a47fada8a277b0e" providerId="LiveId" clId="{05C9EF07-FBF1-401D-B0AA-7320A40ACA6D}" dt="2020-07-26T01:20:56.689" v="1093" actId="478"/>
          <ac:spMkLst>
            <pc:docMk/>
            <pc:sldMk cId="2741417317" sldId="270"/>
            <ac:spMk id="8" creationId="{B23ADA76-5870-4DFA-9905-9C88731E128B}"/>
          </ac:spMkLst>
        </pc:spChg>
        <pc:spChg chg="add mod">
          <ac:chgData name="Zuly Mejia" userId="7a47fada8a277b0e" providerId="LiveId" clId="{05C9EF07-FBF1-401D-B0AA-7320A40ACA6D}" dt="2020-07-26T01:23:47.994" v="1199" actId="13822"/>
          <ac:spMkLst>
            <pc:docMk/>
            <pc:sldMk cId="2741417317" sldId="270"/>
            <ac:spMk id="9" creationId="{80D71C9F-A237-4769-9A5B-1A118770CC17}"/>
          </ac:spMkLst>
        </pc:spChg>
        <pc:spChg chg="add mod">
          <ac:chgData name="Zuly Mejia" userId="7a47fada8a277b0e" providerId="LiveId" clId="{05C9EF07-FBF1-401D-B0AA-7320A40ACA6D}" dt="2020-07-26T01:23:50.249" v="1200" actId="13822"/>
          <ac:spMkLst>
            <pc:docMk/>
            <pc:sldMk cId="2741417317" sldId="270"/>
            <ac:spMk id="11" creationId="{F002452D-F3BA-41E1-AB77-AEF4FEFEA870}"/>
          </ac:spMkLst>
        </pc:spChg>
        <pc:spChg chg="add mod">
          <ac:chgData name="Zuly Mejia" userId="7a47fada8a277b0e" providerId="LiveId" clId="{05C9EF07-FBF1-401D-B0AA-7320A40ACA6D}" dt="2020-07-26T01:23:53.267" v="1201" actId="13822"/>
          <ac:spMkLst>
            <pc:docMk/>
            <pc:sldMk cId="2741417317" sldId="270"/>
            <ac:spMk id="13" creationId="{0DFFB112-FA2B-4828-B8E7-6F168C239C51}"/>
          </ac:spMkLst>
        </pc:spChg>
        <pc:spChg chg="add mod">
          <ac:chgData name="Zuly Mejia" userId="7a47fada8a277b0e" providerId="LiveId" clId="{05C9EF07-FBF1-401D-B0AA-7320A40ACA6D}" dt="2020-07-26T01:23:55.834" v="1202" actId="13822"/>
          <ac:spMkLst>
            <pc:docMk/>
            <pc:sldMk cId="2741417317" sldId="270"/>
            <ac:spMk id="15" creationId="{FF50824B-F1DC-43A1-9FBC-FD21FC4C745E}"/>
          </ac:spMkLst>
        </pc:spChg>
        <pc:spChg chg="add mod">
          <ac:chgData name="Zuly Mejia" userId="7a47fada8a277b0e" providerId="LiveId" clId="{05C9EF07-FBF1-401D-B0AA-7320A40ACA6D}" dt="2020-07-26T01:23:58.371" v="1203" actId="13822"/>
          <ac:spMkLst>
            <pc:docMk/>
            <pc:sldMk cId="2741417317" sldId="270"/>
            <ac:spMk id="17" creationId="{F84D4040-51F2-4295-AD35-A9A94B04CE19}"/>
          </ac:spMkLst>
        </pc:spChg>
        <pc:picChg chg="add mod">
          <ac:chgData name="Zuly Mejia" userId="7a47fada8a277b0e" providerId="LiveId" clId="{05C9EF07-FBF1-401D-B0AA-7320A40ACA6D}" dt="2020-07-26T01:23:43.173" v="1198" actId="1076"/>
          <ac:picMkLst>
            <pc:docMk/>
            <pc:sldMk cId="2741417317" sldId="270"/>
            <ac:picMk id="4" creationId="{D46866BF-1828-43EC-8B88-C8B8C0816F95}"/>
          </ac:picMkLst>
        </pc:picChg>
        <pc:picChg chg="add">
          <ac:chgData name="Zuly Mejia" userId="7a47fada8a277b0e" providerId="LiveId" clId="{05C9EF07-FBF1-401D-B0AA-7320A40ACA6D}" dt="2020-07-26T01:53:25.778" v="1603" actId="22"/>
          <ac:picMkLst>
            <pc:docMk/>
            <pc:sldMk cId="2741417317" sldId="270"/>
            <ac:picMk id="19" creationId="{9C910460-D142-40DD-9A8A-1D68A27BA383}"/>
          </ac:picMkLst>
        </pc:picChg>
        <pc:picChg chg="add">
          <ac:chgData name="Zuly Mejia" userId="7a47fada8a277b0e" providerId="LiveId" clId="{05C9EF07-FBF1-401D-B0AA-7320A40ACA6D}" dt="2020-07-26T01:53:25.778" v="1603" actId="22"/>
          <ac:picMkLst>
            <pc:docMk/>
            <pc:sldMk cId="2741417317" sldId="270"/>
            <ac:picMk id="21" creationId="{AF401920-F384-44CC-B2E9-46DFF92137A0}"/>
          </ac:picMkLst>
        </pc:picChg>
        <pc:picChg chg="add mod">
          <ac:chgData name="Zuly Mejia" userId="7a47fada8a277b0e" providerId="LiveId" clId="{05C9EF07-FBF1-401D-B0AA-7320A40ACA6D}" dt="2020-07-26T02:03:35.402" v="1718" actId="1076"/>
          <ac:picMkLst>
            <pc:docMk/>
            <pc:sldMk cId="2741417317" sldId="270"/>
            <ac:picMk id="23" creationId="{2FF51200-844D-4EF2-A422-CADF385809F0}"/>
          </ac:picMkLst>
        </pc:picChg>
        <pc:picChg chg="add mod">
          <ac:chgData name="Zuly Mejia" userId="7a47fada8a277b0e" providerId="LiveId" clId="{05C9EF07-FBF1-401D-B0AA-7320A40ACA6D}" dt="2020-07-26T02:03:46.538" v="1720" actId="1076"/>
          <ac:picMkLst>
            <pc:docMk/>
            <pc:sldMk cId="2741417317" sldId="270"/>
            <ac:picMk id="25" creationId="{C480EC6C-5252-4180-97DF-B4187058FF2C}"/>
          </ac:picMkLst>
        </pc:picChg>
      </pc:sldChg>
      <pc:sldChg chg="addSp delSp modSp new mod">
        <pc:chgData name="Zuly Mejia" userId="7a47fada8a277b0e" providerId="LiveId" clId="{05C9EF07-FBF1-401D-B0AA-7320A40ACA6D}" dt="2020-07-26T02:04:15.595" v="1727" actId="1076"/>
        <pc:sldMkLst>
          <pc:docMk/>
          <pc:sldMk cId="1368252609" sldId="271"/>
        </pc:sldMkLst>
        <pc:spChg chg="mod">
          <ac:chgData name="Zuly Mejia" userId="7a47fada8a277b0e" providerId="LiveId" clId="{05C9EF07-FBF1-401D-B0AA-7320A40ACA6D}" dt="2020-07-26T00:06:20.763" v="340" actId="403"/>
          <ac:spMkLst>
            <pc:docMk/>
            <pc:sldMk cId="1368252609" sldId="271"/>
            <ac:spMk id="2" creationId="{7C56BE6C-BFDB-43A7-9B7E-95EE5B261DAD}"/>
          </ac:spMkLst>
        </pc:spChg>
        <pc:spChg chg="del">
          <ac:chgData name="Zuly Mejia" userId="7a47fada8a277b0e" providerId="LiveId" clId="{05C9EF07-FBF1-401D-B0AA-7320A40ACA6D}" dt="2020-07-26T00:09:33.607" v="381" actId="478"/>
          <ac:spMkLst>
            <pc:docMk/>
            <pc:sldMk cId="1368252609" sldId="271"/>
            <ac:spMk id="3" creationId="{C1C28BB3-2AD0-4531-8DBA-D26651786CC1}"/>
          </ac:spMkLst>
        </pc:spChg>
        <pc:spChg chg="add">
          <ac:chgData name="Zuly Mejia" userId="7a47fada8a277b0e" providerId="LiveId" clId="{05C9EF07-FBF1-401D-B0AA-7320A40ACA6D}" dt="2020-07-26T00:09:48.390" v="385"/>
          <ac:spMkLst>
            <pc:docMk/>
            <pc:sldMk cId="1368252609" sldId="271"/>
            <ac:spMk id="5" creationId="{27F98671-F5EC-471F-B396-8F7FAE289A8D}"/>
          </ac:spMkLst>
        </pc:spChg>
        <pc:spChg chg="add mod">
          <ac:chgData name="Zuly Mejia" userId="7a47fada8a277b0e" providerId="LiveId" clId="{05C9EF07-FBF1-401D-B0AA-7320A40ACA6D}" dt="2020-07-26T00:12:13.993" v="421" actId="1076"/>
          <ac:spMkLst>
            <pc:docMk/>
            <pc:sldMk cId="1368252609" sldId="271"/>
            <ac:spMk id="7" creationId="{FB94FE7D-1502-4222-8128-52DF15B0F11B}"/>
          </ac:spMkLst>
        </pc:spChg>
        <pc:spChg chg="add mod">
          <ac:chgData name="Zuly Mejia" userId="7a47fada8a277b0e" providerId="LiveId" clId="{05C9EF07-FBF1-401D-B0AA-7320A40ACA6D}" dt="2020-07-26T00:13:53.136" v="428" actId="1076"/>
          <ac:spMkLst>
            <pc:docMk/>
            <pc:sldMk cId="1368252609" sldId="271"/>
            <ac:spMk id="8" creationId="{2CB63B7C-1369-4404-B0FC-6B20C153904A}"/>
          </ac:spMkLst>
        </pc:spChg>
        <pc:spChg chg="add del mod">
          <ac:chgData name="Zuly Mejia" userId="7a47fada8a277b0e" providerId="LiveId" clId="{05C9EF07-FBF1-401D-B0AA-7320A40ACA6D}" dt="2020-07-26T00:22:20.749" v="476" actId="478"/>
          <ac:spMkLst>
            <pc:docMk/>
            <pc:sldMk cId="1368252609" sldId="271"/>
            <ac:spMk id="9" creationId="{9DEDB0AE-4E36-44D7-8473-3A9D88226D09}"/>
          </ac:spMkLst>
        </pc:spChg>
        <pc:picChg chg="add mod">
          <ac:chgData name="Zuly Mejia" userId="7a47fada8a277b0e" providerId="LiveId" clId="{05C9EF07-FBF1-401D-B0AA-7320A40ACA6D}" dt="2020-07-26T00:09:59.154" v="390" actId="1076"/>
          <ac:picMkLst>
            <pc:docMk/>
            <pc:sldMk cId="1368252609" sldId="271"/>
            <ac:picMk id="4" creationId="{32EE0BED-81D5-4417-8B4F-AAB1B3EB24AB}"/>
          </ac:picMkLst>
        </pc:picChg>
        <pc:picChg chg="add mod">
          <ac:chgData name="Zuly Mejia" userId="7a47fada8a277b0e" providerId="LiveId" clId="{05C9EF07-FBF1-401D-B0AA-7320A40ACA6D}" dt="2020-07-26T00:09:57.075" v="389" actId="1076"/>
          <ac:picMkLst>
            <pc:docMk/>
            <pc:sldMk cId="1368252609" sldId="271"/>
            <ac:picMk id="6" creationId="{7534BD82-80E9-4E36-877F-B40FA6BD962E}"/>
          </ac:picMkLst>
        </pc:picChg>
        <pc:picChg chg="add ord">
          <ac:chgData name="Zuly Mejia" userId="7a47fada8a277b0e" providerId="LiveId" clId="{05C9EF07-FBF1-401D-B0AA-7320A40ACA6D}" dt="2020-07-26T01:53:43.432" v="1619" actId="171"/>
          <ac:picMkLst>
            <pc:docMk/>
            <pc:sldMk cId="1368252609" sldId="271"/>
            <ac:picMk id="11" creationId="{9C6945CE-C0A2-4BC5-A8B4-BB93EC82CF09}"/>
          </ac:picMkLst>
        </pc:picChg>
        <pc:picChg chg="add ord">
          <ac:chgData name="Zuly Mejia" userId="7a47fada8a277b0e" providerId="LiveId" clId="{05C9EF07-FBF1-401D-B0AA-7320A40ACA6D}" dt="2020-07-26T01:53:43.432" v="1619" actId="171"/>
          <ac:picMkLst>
            <pc:docMk/>
            <pc:sldMk cId="1368252609" sldId="271"/>
            <ac:picMk id="13" creationId="{67EFDA21-542A-48F0-9D44-57A7C93B7A4B}"/>
          </ac:picMkLst>
        </pc:picChg>
        <pc:picChg chg="add mod">
          <ac:chgData name="Zuly Mejia" userId="7a47fada8a277b0e" providerId="LiveId" clId="{05C9EF07-FBF1-401D-B0AA-7320A40ACA6D}" dt="2020-07-26T02:04:09.125" v="1725"/>
          <ac:picMkLst>
            <pc:docMk/>
            <pc:sldMk cId="1368252609" sldId="271"/>
            <ac:picMk id="15" creationId="{CF81A057-B9F1-4952-BA86-83FF41C0B072}"/>
          </ac:picMkLst>
        </pc:picChg>
        <pc:picChg chg="add mod">
          <ac:chgData name="Zuly Mejia" userId="7a47fada8a277b0e" providerId="LiveId" clId="{05C9EF07-FBF1-401D-B0AA-7320A40ACA6D}" dt="2020-07-26T02:04:15.595" v="1727" actId="1076"/>
          <ac:picMkLst>
            <pc:docMk/>
            <pc:sldMk cId="1368252609" sldId="271"/>
            <ac:picMk id="17" creationId="{924F1BB8-0F89-4937-9F7D-3639E4197F7A}"/>
          </ac:picMkLst>
        </pc:picChg>
      </pc:sldChg>
      <pc:sldChg chg="addSp delSp modSp new mod">
        <pc:chgData name="Zuly Mejia" userId="7a47fada8a277b0e" providerId="LiveId" clId="{05C9EF07-FBF1-401D-B0AA-7320A40ACA6D}" dt="2020-07-26T02:04:41.130" v="1734" actId="1076"/>
        <pc:sldMkLst>
          <pc:docMk/>
          <pc:sldMk cId="777566105" sldId="272"/>
        </pc:sldMkLst>
        <pc:spChg chg="mod">
          <ac:chgData name="Zuly Mejia" userId="7a47fada8a277b0e" providerId="LiveId" clId="{05C9EF07-FBF1-401D-B0AA-7320A40ACA6D}" dt="2020-07-26T00:06:39.872" v="349" actId="113"/>
          <ac:spMkLst>
            <pc:docMk/>
            <pc:sldMk cId="777566105" sldId="272"/>
            <ac:spMk id="2" creationId="{40323169-4DE9-457A-AAE9-C8EF9AE307C2}"/>
          </ac:spMkLst>
        </pc:spChg>
        <pc:spChg chg="del">
          <ac:chgData name="Zuly Mejia" userId="7a47fada8a277b0e" providerId="LiveId" clId="{05C9EF07-FBF1-401D-B0AA-7320A40ACA6D}" dt="2020-07-26T00:14:15.529" v="429" actId="478"/>
          <ac:spMkLst>
            <pc:docMk/>
            <pc:sldMk cId="777566105" sldId="272"/>
            <ac:spMk id="3" creationId="{CF27EDFD-BDB6-4D03-B268-4B815E5CED59}"/>
          </ac:spMkLst>
        </pc:spChg>
        <pc:spChg chg="add del mod">
          <ac:chgData name="Zuly Mejia" userId="7a47fada8a277b0e" providerId="LiveId" clId="{05C9EF07-FBF1-401D-B0AA-7320A40ACA6D}" dt="2020-07-26T01:29:15.922" v="1237" actId="478"/>
          <ac:spMkLst>
            <pc:docMk/>
            <pc:sldMk cId="777566105" sldId="272"/>
            <ac:spMk id="6" creationId="{1D595A56-10A7-43F1-A201-8590205534A8}"/>
          </ac:spMkLst>
        </pc:spChg>
        <pc:spChg chg="add del mod">
          <ac:chgData name="Zuly Mejia" userId="7a47fada8a277b0e" providerId="LiveId" clId="{05C9EF07-FBF1-401D-B0AA-7320A40ACA6D}" dt="2020-07-26T01:29:41.630" v="1242" actId="478"/>
          <ac:spMkLst>
            <pc:docMk/>
            <pc:sldMk cId="777566105" sldId="272"/>
            <ac:spMk id="7" creationId="{8DBAF801-DC63-435E-BCE1-B04B31A82A77}"/>
          </ac:spMkLst>
        </pc:spChg>
        <pc:spChg chg="add del mod">
          <ac:chgData name="Zuly Mejia" userId="7a47fada8a277b0e" providerId="LiveId" clId="{05C9EF07-FBF1-401D-B0AA-7320A40ACA6D}" dt="2020-07-26T01:31:21.728" v="1266" actId="478"/>
          <ac:spMkLst>
            <pc:docMk/>
            <pc:sldMk cId="777566105" sldId="272"/>
            <ac:spMk id="9" creationId="{ED8FEC5B-FE86-4724-85D3-50492C9183FA}"/>
          </ac:spMkLst>
        </pc:spChg>
        <pc:spChg chg="add mod">
          <ac:chgData name="Zuly Mejia" userId="7a47fada8a277b0e" providerId="LiveId" clId="{05C9EF07-FBF1-401D-B0AA-7320A40ACA6D}" dt="2020-07-26T01:32:24.743" v="1285" actId="13822"/>
          <ac:spMkLst>
            <pc:docMk/>
            <pc:sldMk cId="777566105" sldId="272"/>
            <ac:spMk id="10" creationId="{F7FAA05F-39C3-42F7-8EBA-A380DDA68C71}"/>
          </ac:spMkLst>
        </pc:spChg>
        <pc:spChg chg="add mod">
          <ac:chgData name="Zuly Mejia" userId="7a47fada8a277b0e" providerId="LiveId" clId="{05C9EF07-FBF1-401D-B0AA-7320A40ACA6D}" dt="2020-07-26T01:33:39.649" v="1301" actId="1076"/>
          <ac:spMkLst>
            <pc:docMk/>
            <pc:sldMk cId="777566105" sldId="272"/>
            <ac:spMk id="11" creationId="{5365490F-1AD2-419D-B18C-D17E4DFF255D}"/>
          </ac:spMkLst>
        </pc:spChg>
        <pc:picChg chg="add del mod">
          <ac:chgData name="Zuly Mejia" userId="7a47fada8a277b0e" providerId="LiveId" clId="{05C9EF07-FBF1-401D-B0AA-7320A40ACA6D}" dt="2020-07-26T00:16:15.397" v="440" actId="478"/>
          <ac:picMkLst>
            <pc:docMk/>
            <pc:sldMk cId="777566105" sldId="272"/>
            <ac:picMk id="4" creationId="{0BD9BAB9-20D8-4655-8F42-D1F20E1FA31E}"/>
          </ac:picMkLst>
        </pc:picChg>
        <pc:picChg chg="add del mod">
          <ac:chgData name="Zuly Mejia" userId="7a47fada8a277b0e" providerId="LiveId" clId="{05C9EF07-FBF1-401D-B0AA-7320A40ACA6D}" dt="2020-07-26T01:29:13.069" v="1236" actId="478"/>
          <ac:picMkLst>
            <pc:docMk/>
            <pc:sldMk cId="777566105" sldId="272"/>
            <ac:picMk id="5" creationId="{EB37ED3D-3C6C-4FE5-8E57-0FA40BEAC24F}"/>
          </ac:picMkLst>
        </pc:picChg>
        <pc:picChg chg="add mod">
          <ac:chgData name="Zuly Mejia" userId="7a47fada8a277b0e" providerId="LiveId" clId="{05C9EF07-FBF1-401D-B0AA-7320A40ACA6D}" dt="2020-07-26T01:31:38.753" v="1273" actId="1076"/>
          <ac:picMkLst>
            <pc:docMk/>
            <pc:sldMk cId="777566105" sldId="272"/>
            <ac:picMk id="8" creationId="{552A7EDB-755A-4E9A-9F33-ABD3C6B63D37}"/>
          </ac:picMkLst>
        </pc:picChg>
        <pc:picChg chg="add ord">
          <ac:chgData name="Zuly Mejia" userId="7a47fada8a277b0e" providerId="LiveId" clId="{05C9EF07-FBF1-401D-B0AA-7320A40ACA6D}" dt="2020-07-26T01:53:49.968" v="1624" actId="171"/>
          <ac:picMkLst>
            <pc:docMk/>
            <pc:sldMk cId="777566105" sldId="272"/>
            <ac:picMk id="12" creationId="{59A830BA-B9ED-47ED-96DF-30F62C216A11}"/>
          </ac:picMkLst>
        </pc:picChg>
        <pc:picChg chg="add ord">
          <ac:chgData name="Zuly Mejia" userId="7a47fada8a277b0e" providerId="LiveId" clId="{05C9EF07-FBF1-401D-B0AA-7320A40ACA6D}" dt="2020-07-26T01:53:49.968" v="1624" actId="171"/>
          <ac:picMkLst>
            <pc:docMk/>
            <pc:sldMk cId="777566105" sldId="272"/>
            <ac:picMk id="13" creationId="{EB449FFE-3DB1-44B3-A4E8-8B934012AE53}"/>
          </ac:picMkLst>
        </pc:picChg>
        <pc:picChg chg="add mod">
          <ac:chgData name="Zuly Mejia" userId="7a47fada8a277b0e" providerId="LiveId" clId="{05C9EF07-FBF1-401D-B0AA-7320A40ACA6D}" dt="2020-07-26T02:04:34.660" v="1732"/>
          <ac:picMkLst>
            <pc:docMk/>
            <pc:sldMk cId="777566105" sldId="272"/>
            <ac:picMk id="17" creationId="{DAA2CFF1-5595-4EFD-9DB5-C192B85D364E}"/>
          </ac:picMkLst>
        </pc:picChg>
        <pc:picChg chg="add mod">
          <ac:chgData name="Zuly Mejia" userId="7a47fada8a277b0e" providerId="LiveId" clId="{05C9EF07-FBF1-401D-B0AA-7320A40ACA6D}" dt="2020-07-26T02:04:41.130" v="1734" actId="1076"/>
          <ac:picMkLst>
            <pc:docMk/>
            <pc:sldMk cId="777566105" sldId="272"/>
            <ac:picMk id="18" creationId="{7A9F42C9-0946-4175-8C10-E14E9B4FAF9D}"/>
          </ac:picMkLst>
        </pc:picChg>
        <pc:picChg chg="add del mod">
          <ac:chgData name="Zuly Mejia" userId="7a47fada8a277b0e" providerId="LiveId" clId="{05C9EF07-FBF1-401D-B0AA-7320A40ACA6D}" dt="2020-07-26T00:16:14.657" v="439" actId="478"/>
          <ac:picMkLst>
            <pc:docMk/>
            <pc:sldMk cId="777566105" sldId="272"/>
            <ac:picMk id="2050" creationId="{859699B3-1467-4B58-9A9D-B35FB170B81C}"/>
          </ac:picMkLst>
        </pc:picChg>
        <pc:picChg chg="add del mod">
          <ac:chgData name="Zuly Mejia" userId="7a47fada8a277b0e" providerId="LiveId" clId="{05C9EF07-FBF1-401D-B0AA-7320A40ACA6D}" dt="2020-07-26T01:29:40.021" v="1241" actId="478"/>
          <ac:picMkLst>
            <pc:docMk/>
            <pc:sldMk cId="777566105" sldId="272"/>
            <ac:picMk id="2052" creationId="{4F59562D-8FB5-4B23-BB6A-78F77E0EBB68}"/>
          </ac:picMkLst>
        </pc:picChg>
      </pc:sldChg>
      <pc:sldChg chg="addSp delSp modSp new mod">
        <pc:chgData name="Zuly Mejia" userId="7a47fada8a277b0e" providerId="LiveId" clId="{05C9EF07-FBF1-401D-B0AA-7320A40ACA6D}" dt="2020-07-26T02:05:33.609" v="1742" actId="1076"/>
        <pc:sldMkLst>
          <pc:docMk/>
          <pc:sldMk cId="2654027278" sldId="273"/>
        </pc:sldMkLst>
        <pc:spChg chg="mod">
          <ac:chgData name="Zuly Mejia" userId="7a47fada8a277b0e" providerId="LiveId" clId="{05C9EF07-FBF1-401D-B0AA-7320A40ACA6D}" dt="2020-07-26T00:06:57.028" v="355" actId="113"/>
          <ac:spMkLst>
            <pc:docMk/>
            <pc:sldMk cId="2654027278" sldId="273"/>
            <ac:spMk id="2" creationId="{F137E317-F4F9-41D1-B39F-41743C9317F3}"/>
          </ac:spMkLst>
        </pc:spChg>
        <pc:spChg chg="del">
          <ac:chgData name="Zuly Mejia" userId="7a47fada8a277b0e" providerId="LiveId" clId="{05C9EF07-FBF1-401D-B0AA-7320A40ACA6D}" dt="2020-07-26T00:22:32.216" v="477" actId="478"/>
          <ac:spMkLst>
            <pc:docMk/>
            <pc:sldMk cId="2654027278" sldId="273"/>
            <ac:spMk id="3" creationId="{C210816C-F8DD-4A38-A9CB-90BC0C5D8856}"/>
          </ac:spMkLst>
        </pc:spChg>
        <pc:spChg chg="add mod">
          <ac:chgData name="Zuly Mejia" userId="7a47fada8a277b0e" providerId="LiveId" clId="{05C9EF07-FBF1-401D-B0AA-7320A40ACA6D}" dt="2020-07-26T01:29:04.028" v="1235" actId="1076"/>
          <ac:spMkLst>
            <pc:docMk/>
            <pc:sldMk cId="2654027278" sldId="273"/>
            <ac:spMk id="5" creationId="{4D013F0D-0894-4D05-951E-7EDCE4D86318}"/>
          </ac:spMkLst>
        </pc:spChg>
        <pc:picChg chg="add mod">
          <ac:chgData name="Zuly Mejia" userId="7a47fada8a277b0e" providerId="LiveId" clId="{05C9EF07-FBF1-401D-B0AA-7320A40ACA6D}" dt="2020-07-26T02:05:28.953" v="1741" actId="1076"/>
          <ac:picMkLst>
            <pc:docMk/>
            <pc:sldMk cId="2654027278" sldId="273"/>
            <ac:picMk id="4" creationId="{40A75475-D605-4234-9002-BB49539439B0}"/>
          </ac:picMkLst>
        </pc:picChg>
        <pc:picChg chg="add ord">
          <ac:chgData name="Zuly Mejia" userId="7a47fada8a277b0e" providerId="LiveId" clId="{05C9EF07-FBF1-401D-B0AA-7320A40ACA6D}" dt="2020-07-26T01:53:56.177" v="1628" actId="171"/>
          <ac:picMkLst>
            <pc:docMk/>
            <pc:sldMk cId="2654027278" sldId="273"/>
            <ac:picMk id="7" creationId="{14C56AC2-E602-4EF6-BFA0-DDB1CACB5344}"/>
          </ac:picMkLst>
        </pc:picChg>
        <pc:picChg chg="add ord">
          <ac:chgData name="Zuly Mejia" userId="7a47fada8a277b0e" providerId="LiveId" clId="{05C9EF07-FBF1-401D-B0AA-7320A40ACA6D}" dt="2020-07-26T01:53:56.177" v="1628" actId="171"/>
          <ac:picMkLst>
            <pc:docMk/>
            <pc:sldMk cId="2654027278" sldId="273"/>
            <ac:picMk id="9" creationId="{6D925FD9-16D1-4895-8FA7-59DDCE54638B}"/>
          </ac:picMkLst>
        </pc:picChg>
        <pc:picChg chg="add mod">
          <ac:chgData name="Zuly Mejia" userId="7a47fada8a277b0e" providerId="LiveId" clId="{05C9EF07-FBF1-401D-B0AA-7320A40ACA6D}" dt="2020-07-26T02:05:14.497" v="1738" actId="1076"/>
          <ac:picMkLst>
            <pc:docMk/>
            <pc:sldMk cId="2654027278" sldId="273"/>
            <ac:picMk id="11" creationId="{A2041056-98F3-4FFB-A38C-35A5D7C88966}"/>
          </ac:picMkLst>
        </pc:picChg>
        <pc:picChg chg="add mod">
          <ac:chgData name="Zuly Mejia" userId="7a47fada8a277b0e" providerId="LiveId" clId="{05C9EF07-FBF1-401D-B0AA-7320A40ACA6D}" dt="2020-07-26T02:05:33.609" v="1742" actId="1076"/>
          <ac:picMkLst>
            <pc:docMk/>
            <pc:sldMk cId="2654027278" sldId="273"/>
            <ac:picMk id="13" creationId="{280A2A0B-17C4-419D-AD99-B90453DB991D}"/>
          </ac:picMkLst>
        </pc:picChg>
      </pc:sldChg>
      <pc:sldChg chg="addSp delSp modSp new mod">
        <pc:chgData name="Zuly Mejia" userId="7a47fada8a277b0e" providerId="LiveId" clId="{05C9EF07-FBF1-401D-B0AA-7320A40ACA6D}" dt="2020-07-26T02:05:57.929" v="1748" actId="1076"/>
        <pc:sldMkLst>
          <pc:docMk/>
          <pc:sldMk cId="930926636" sldId="274"/>
        </pc:sldMkLst>
        <pc:spChg chg="mod">
          <ac:chgData name="Zuly Mejia" userId="7a47fada8a277b0e" providerId="LiveId" clId="{05C9EF07-FBF1-401D-B0AA-7320A40ACA6D}" dt="2020-07-26T00:07:12.777" v="364" actId="27636"/>
          <ac:spMkLst>
            <pc:docMk/>
            <pc:sldMk cId="930926636" sldId="274"/>
            <ac:spMk id="2" creationId="{5A1B14CF-8B85-464E-908F-E6AF1135A363}"/>
          </ac:spMkLst>
        </pc:spChg>
        <pc:spChg chg="del">
          <ac:chgData name="Zuly Mejia" userId="7a47fada8a277b0e" providerId="LiveId" clId="{05C9EF07-FBF1-401D-B0AA-7320A40ACA6D}" dt="2020-07-26T01:37:15.958" v="1302" actId="478"/>
          <ac:spMkLst>
            <pc:docMk/>
            <pc:sldMk cId="930926636" sldId="274"/>
            <ac:spMk id="3" creationId="{D657F120-D9C2-4718-95F8-B44E33FB5455}"/>
          </ac:spMkLst>
        </pc:spChg>
        <pc:spChg chg="add mod">
          <ac:chgData name="Zuly Mejia" userId="7a47fada8a277b0e" providerId="LiveId" clId="{05C9EF07-FBF1-401D-B0AA-7320A40ACA6D}" dt="2020-07-26T01:39:33.567" v="1325" actId="13822"/>
          <ac:spMkLst>
            <pc:docMk/>
            <pc:sldMk cId="930926636" sldId="274"/>
            <ac:spMk id="4" creationId="{54600BD8-51CC-4F4F-9EEA-B92186E4D0E0}"/>
          </ac:spMkLst>
        </pc:spChg>
        <pc:spChg chg="add mod">
          <ac:chgData name="Zuly Mejia" userId="7a47fada8a277b0e" providerId="LiveId" clId="{05C9EF07-FBF1-401D-B0AA-7320A40ACA6D}" dt="2020-07-26T01:42:24.172" v="1481" actId="1076"/>
          <ac:spMkLst>
            <pc:docMk/>
            <pc:sldMk cId="930926636" sldId="274"/>
            <ac:spMk id="6" creationId="{B9DA38C6-6E46-4FEC-8E63-0A20765E9E03}"/>
          </ac:spMkLst>
        </pc:spChg>
        <pc:spChg chg="add">
          <ac:chgData name="Zuly Mejia" userId="7a47fada8a277b0e" providerId="LiveId" clId="{05C9EF07-FBF1-401D-B0AA-7320A40ACA6D}" dt="2020-07-26T01:41:33.828" v="1328"/>
          <ac:spMkLst>
            <pc:docMk/>
            <pc:sldMk cId="930926636" sldId="274"/>
            <ac:spMk id="7" creationId="{BD2EDC63-C4C5-4C54-BFB4-1234EF1DE4C2}"/>
          </ac:spMkLst>
        </pc:spChg>
        <pc:picChg chg="add mod">
          <ac:chgData name="Zuly Mejia" userId="7a47fada8a277b0e" providerId="LiveId" clId="{05C9EF07-FBF1-401D-B0AA-7320A40ACA6D}" dt="2020-07-26T01:41:47.676" v="1334" actId="1076"/>
          <ac:picMkLst>
            <pc:docMk/>
            <pc:sldMk cId="930926636" sldId="274"/>
            <ac:picMk id="8" creationId="{CBA76979-8E28-4F82-851B-B426F321F690}"/>
          </ac:picMkLst>
        </pc:picChg>
        <pc:picChg chg="add ord">
          <ac:chgData name="Zuly Mejia" userId="7a47fada8a277b0e" providerId="LiveId" clId="{05C9EF07-FBF1-401D-B0AA-7320A40ACA6D}" dt="2020-07-26T01:54:02.152" v="1635" actId="171"/>
          <ac:picMkLst>
            <pc:docMk/>
            <pc:sldMk cId="930926636" sldId="274"/>
            <ac:picMk id="9" creationId="{0F923FEC-4C10-4699-B8B9-CD18F0AC52AE}"/>
          </ac:picMkLst>
        </pc:picChg>
        <pc:picChg chg="add ord">
          <ac:chgData name="Zuly Mejia" userId="7a47fada8a277b0e" providerId="LiveId" clId="{05C9EF07-FBF1-401D-B0AA-7320A40ACA6D}" dt="2020-07-26T01:54:02.152" v="1635" actId="171"/>
          <ac:picMkLst>
            <pc:docMk/>
            <pc:sldMk cId="930926636" sldId="274"/>
            <ac:picMk id="11" creationId="{FEB1A3DD-9E90-4326-AFDE-726AB98A8D1F}"/>
          </ac:picMkLst>
        </pc:picChg>
        <pc:picChg chg="add mod">
          <ac:chgData name="Zuly Mejia" userId="7a47fada8a277b0e" providerId="LiveId" clId="{05C9EF07-FBF1-401D-B0AA-7320A40ACA6D}" dt="2020-07-26T02:05:52.617" v="1746" actId="1076"/>
          <ac:picMkLst>
            <pc:docMk/>
            <pc:sldMk cId="930926636" sldId="274"/>
            <ac:picMk id="14" creationId="{F2B112D4-2070-4FB6-B48D-948B712EA6B5}"/>
          </ac:picMkLst>
        </pc:picChg>
        <pc:picChg chg="add mod">
          <ac:chgData name="Zuly Mejia" userId="7a47fada8a277b0e" providerId="LiveId" clId="{05C9EF07-FBF1-401D-B0AA-7320A40ACA6D}" dt="2020-07-26T02:05:57.929" v="1748" actId="1076"/>
          <ac:picMkLst>
            <pc:docMk/>
            <pc:sldMk cId="930926636" sldId="274"/>
            <ac:picMk id="15" creationId="{8315F26F-4DDE-4B94-A0BF-D296A548C7D5}"/>
          </ac:picMkLst>
        </pc:picChg>
        <pc:picChg chg="add del mod">
          <ac:chgData name="Zuly Mejia" userId="7a47fada8a277b0e" providerId="LiveId" clId="{05C9EF07-FBF1-401D-B0AA-7320A40ACA6D}" dt="2020-07-26T01:41:26.555" v="1327" actId="478"/>
          <ac:picMkLst>
            <pc:docMk/>
            <pc:sldMk cId="930926636" sldId="274"/>
            <ac:picMk id="8194" creationId="{E8BA7644-ADE9-4943-B60E-E640BB7889F6}"/>
          </ac:picMkLst>
        </pc:picChg>
      </pc:sldChg>
      <pc:sldChg chg="addSp delSp modSp new mod">
        <pc:chgData name="Zuly Mejia" userId="7a47fada8a277b0e" providerId="LiveId" clId="{05C9EF07-FBF1-401D-B0AA-7320A40ACA6D}" dt="2020-07-26T02:06:30.122" v="1754" actId="1076"/>
        <pc:sldMkLst>
          <pc:docMk/>
          <pc:sldMk cId="4265529665" sldId="275"/>
        </pc:sldMkLst>
        <pc:spChg chg="mod">
          <ac:chgData name="Zuly Mejia" userId="7a47fada8a277b0e" providerId="LiveId" clId="{05C9EF07-FBF1-401D-B0AA-7320A40ACA6D}" dt="2020-07-26T00:07:30.386" v="373" actId="403"/>
          <ac:spMkLst>
            <pc:docMk/>
            <pc:sldMk cId="4265529665" sldId="275"/>
            <ac:spMk id="2" creationId="{F5B60545-4FAE-4FC5-9307-43C69BCD792E}"/>
          </ac:spMkLst>
        </pc:spChg>
        <pc:spChg chg="del">
          <ac:chgData name="Zuly Mejia" userId="7a47fada8a277b0e" providerId="LiveId" clId="{05C9EF07-FBF1-401D-B0AA-7320A40ACA6D}" dt="2020-07-26T01:40:39.772" v="1326" actId="478"/>
          <ac:spMkLst>
            <pc:docMk/>
            <pc:sldMk cId="4265529665" sldId="275"/>
            <ac:spMk id="3" creationId="{F6224158-571B-4F11-94FC-F4F7A8F4D415}"/>
          </ac:spMkLst>
        </pc:spChg>
        <pc:spChg chg="add mod">
          <ac:chgData name="Zuly Mejia" userId="7a47fada8a277b0e" providerId="LiveId" clId="{05C9EF07-FBF1-401D-B0AA-7320A40ACA6D}" dt="2020-07-26T01:45:31.723" v="1491" actId="1076"/>
          <ac:spMkLst>
            <pc:docMk/>
            <pc:sldMk cId="4265529665" sldId="275"/>
            <ac:spMk id="5" creationId="{F92B510C-2197-4FAA-9AFA-B53F0A500FB7}"/>
          </ac:spMkLst>
        </pc:spChg>
        <pc:picChg chg="add mod">
          <ac:chgData name="Zuly Mejia" userId="7a47fada8a277b0e" providerId="LiveId" clId="{05C9EF07-FBF1-401D-B0AA-7320A40ACA6D}" dt="2020-07-26T01:45:35.995" v="1492" actId="1076"/>
          <ac:picMkLst>
            <pc:docMk/>
            <pc:sldMk cId="4265529665" sldId="275"/>
            <ac:picMk id="4" creationId="{41C3A254-CE56-450D-8DB2-DC3423D425B6}"/>
          </ac:picMkLst>
        </pc:picChg>
        <pc:picChg chg="add">
          <ac:chgData name="Zuly Mejia" userId="7a47fada8a277b0e" providerId="LiveId" clId="{05C9EF07-FBF1-401D-B0AA-7320A40ACA6D}" dt="2020-07-26T01:54:05.219" v="1636" actId="22"/>
          <ac:picMkLst>
            <pc:docMk/>
            <pc:sldMk cId="4265529665" sldId="275"/>
            <ac:picMk id="7" creationId="{9B31DC75-9CC9-4602-889C-621E28744FF7}"/>
          </ac:picMkLst>
        </pc:picChg>
        <pc:picChg chg="add">
          <ac:chgData name="Zuly Mejia" userId="7a47fada8a277b0e" providerId="LiveId" clId="{05C9EF07-FBF1-401D-B0AA-7320A40ACA6D}" dt="2020-07-26T01:54:05.219" v="1636" actId="22"/>
          <ac:picMkLst>
            <pc:docMk/>
            <pc:sldMk cId="4265529665" sldId="275"/>
            <ac:picMk id="9" creationId="{2623B08B-C050-4831-B08D-9437B678FA39}"/>
          </ac:picMkLst>
        </pc:picChg>
        <pc:picChg chg="add mod">
          <ac:chgData name="Zuly Mejia" userId="7a47fada8a277b0e" providerId="LiveId" clId="{05C9EF07-FBF1-401D-B0AA-7320A40ACA6D}" dt="2020-07-26T02:06:19.729" v="1752" actId="1076"/>
          <ac:picMkLst>
            <pc:docMk/>
            <pc:sldMk cId="4265529665" sldId="275"/>
            <ac:picMk id="11" creationId="{92040A71-C302-4E15-884A-4A086B6EAEB9}"/>
          </ac:picMkLst>
        </pc:picChg>
        <pc:picChg chg="add mod">
          <ac:chgData name="Zuly Mejia" userId="7a47fada8a277b0e" providerId="LiveId" clId="{05C9EF07-FBF1-401D-B0AA-7320A40ACA6D}" dt="2020-07-26T02:06:30.122" v="1754" actId="1076"/>
          <ac:picMkLst>
            <pc:docMk/>
            <pc:sldMk cId="4265529665" sldId="275"/>
            <ac:picMk id="13" creationId="{E9179FE3-188B-4AA5-89B9-C60DA948814B}"/>
          </ac:picMkLst>
        </pc:picChg>
      </pc:sldChg>
      <pc:sldChg chg="addSp delSp modSp new mod">
        <pc:chgData name="Zuly Mejia" userId="7a47fada8a277b0e" providerId="LiveId" clId="{05C9EF07-FBF1-401D-B0AA-7320A40ACA6D}" dt="2020-07-26T02:07:13.778" v="1762" actId="1076"/>
        <pc:sldMkLst>
          <pc:docMk/>
          <pc:sldMk cId="796337265" sldId="276"/>
        </pc:sldMkLst>
        <pc:spChg chg="mod">
          <ac:chgData name="Zuly Mejia" userId="7a47fada8a277b0e" providerId="LiveId" clId="{05C9EF07-FBF1-401D-B0AA-7320A40ACA6D}" dt="2020-07-26T00:07:47.448" v="380" actId="403"/>
          <ac:spMkLst>
            <pc:docMk/>
            <pc:sldMk cId="796337265" sldId="276"/>
            <ac:spMk id="2" creationId="{7AA8A67A-4E17-410E-9D13-F51927426C26}"/>
          </ac:spMkLst>
        </pc:spChg>
        <pc:spChg chg="del">
          <ac:chgData name="Zuly Mejia" userId="7a47fada8a277b0e" providerId="LiveId" clId="{05C9EF07-FBF1-401D-B0AA-7320A40ACA6D}" dt="2020-07-26T01:45:44.491" v="1493" actId="478"/>
          <ac:spMkLst>
            <pc:docMk/>
            <pc:sldMk cId="796337265" sldId="276"/>
            <ac:spMk id="3" creationId="{5126435D-BF1D-486B-9514-383F06446E9D}"/>
          </ac:spMkLst>
        </pc:spChg>
        <pc:spChg chg="add mod">
          <ac:chgData name="Zuly Mejia" userId="7a47fada8a277b0e" providerId="LiveId" clId="{05C9EF07-FBF1-401D-B0AA-7320A40ACA6D}" dt="2020-07-26T01:47:44.714" v="1508" actId="1076"/>
          <ac:spMkLst>
            <pc:docMk/>
            <pc:sldMk cId="796337265" sldId="276"/>
            <ac:spMk id="5" creationId="{8B428B07-99F2-407B-B4B2-C16F170F3E3F}"/>
          </ac:spMkLst>
        </pc:spChg>
        <pc:picChg chg="add mod">
          <ac:chgData name="Zuly Mejia" userId="7a47fada8a277b0e" providerId="LiveId" clId="{05C9EF07-FBF1-401D-B0AA-7320A40ACA6D}" dt="2020-07-26T01:47:11.570" v="1496" actId="1076"/>
          <ac:picMkLst>
            <pc:docMk/>
            <pc:sldMk cId="796337265" sldId="276"/>
            <ac:picMk id="4" creationId="{12C70F67-EFC5-49D0-9507-7AF63DB3D4DC}"/>
          </ac:picMkLst>
        </pc:picChg>
        <pc:picChg chg="add ord">
          <ac:chgData name="Zuly Mejia" userId="7a47fada8a277b0e" providerId="LiveId" clId="{05C9EF07-FBF1-401D-B0AA-7320A40ACA6D}" dt="2020-07-26T01:54:10.840" v="1641" actId="171"/>
          <ac:picMkLst>
            <pc:docMk/>
            <pc:sldMk cId="796337265" sldId="276"/>
            <ac:picMk id="7" creationId="{A48110E2-23A6-4B70-BD6C-DCB44AD4709E}"/>
          </ac:picMkLst>
        </pc:picChg>
        <pc:picChg chg="add ord">
          <ac:chgData name="Zuly Mejia" userId="7a47fada8a277b0e" providerId="LiveId" clId="{05C9EF07-FBF1-401D-B0AA-7320A40ACA6D}" dt="2020-07-26T01:54:10.840" v="1641" actId="171"/>
          <ac:picMkLst>
            <pc:docMk/>
            <pc:sldMk cId="796337265" sldId="276"/>
            <ac:picMk id="9" creationId="{83A97F9B-E600-4B4A-BAE8-540A6F14E3C5}"/>
          </ac:picMkLst>
        </pc:picChg>
        <pc:picChg chg="add del mod">
          <ac:chgData name="Zuly Mejia" userId="7a47fada8a277b0e" providerId="LiveId" clId="{05C9EF07-FBF1-401D-B0AA-7320A40ACA6D}" dt="2020-07-26T02:06:42.890" v="1756" actId="21"/>
          <ac:picMkLst>
            <pc:docMk/>
            <pc:sldMk cId="796337265" sldId="276"/>
            <ac:picMk id="11" creationId="{5607E5BD-DF3F-47E7-83B2-AF7147F0431B}"/>
          </ac:picMkLst>
        </pc:picChg>
        <pc:picChg chg="add mod">
          <ac:chgData name="Zuly Mejia" userId="7a47fada8a277b0e" providerId="LiveId" clId="{05C9EF07-FBF1-401D-B0AA-7320A40ACA6D}" dt="2020-07-26T02:07:01.393" v="1760" actId="1076"/>
          <ac:picMkLst>
            <pc:docMk/>
            <pc:sldMk cId="796337265" sldId="276"/>
            <ac:picMk id="13" creationId="{A56A9EE5-1509-4522-95FD-05C0DFDC7AC7}"/>
          </ac:picMkLst>
        </pc:picChg>
        <pc:picChg chg="add mod">
          <ac:chgData name="Zuly Mejia" userId="7a47fada8a277b0e" providerId="LiveId" clId="{05C9EF07-FBF1-401D-B0AA-7320A40ACA6D}" dt="2020-07-26T02:07:13.778" v="1762" actId="1076"/>
          <ac:picMkLst>
            <pc:docMk/>
            <pc:sldMk cId="796337265" sldId="276"/>
            <ac:picMk id="15" creationId="{D7585FF9-5A11-42EC-B94B-5F0BED3729FA}"/>
          </ac:picMkLst>
        </pc:picChg>
      </pc:sldChg>
      <pc:sldChg chg="addSp modSp new mod">
        <pc:chgData name="Zuly Mejia" userId="7a47fada8a277b0e" providerId="LiveId" clId="{05C9EF07-FBF1-401D-B0AA-7320A40ACA6D}" dt="2020-07-26T02:08:16.689" v="1775" actId="171"/>
        <pc:sldMkLst>
          <pc:docMk/>
          <pc:sldMk cId="1107852237" sldId="277"/>
        </pc:sldMkLst>
        <pc:spChg chg="mod">
          <ac:chgData name="Zuly Mejia" userId="7a47fada8a277b0e" providerId="LiveId" clId="{05C9EF07-FBF1-401D-B0AA-7320A40ACA6D}" dt="2020-07-25T21:29:42.858" v="170" actId="1076"/>
          <ac:spMkLst>
            <pc:docMk/>
            <pc:sldMk cId="1107852237" sldId="277"/>
            <ac:spMk id="2" creationId="{FC75CFB3-A882-48CC-849C-A8EE5AD2E5BC}"/>
          </ac:spMkLst>
        </pc:spChg>
        <pc:spChg chg="mod">
          <ac:chgData name="Zuly Mejia" userId="7a47fada8a277b0e" providerId="LiveId" clId="{05C9EF07-FBF1-401D-B0AA-7320A40ACA6D}" dt="2020-07-25T21:29:39.794" v="169" actId="1076"/>
          <ac:spMkLst>
            <pc:docMk/>
            <pc:sldMk cId="1107852237" sldId="277"/>
            <ac:spMk id="3" creationId="{DA155BDF-49B6-422C-B6DD-AFED064F3760}"/>
          </ac:spMkLst>
        </pc:spChg>
        <pc:picChg chg="add mod ord">
          <ac:chgData name="Zuly Mejia" userId="7a47fada8a277b0e" providerId="LiveId" clId="{05C9EF07-FBF1-401D-B0AA-7320A40ACA6D}" dt="2020-07-26T02:07:55.905" v="1768" actId="171"/>
          <ac:picMkLst>
            <pc:docMk/>
            <pc:sldMk cId="1107852237" sldId="277"/>
            <ac:picMk id="5" creationId="{50A35401-5061-4619-A0FE-568A62E0A8C8}"/>
          </ac:picMkLst>
        </pc:picChg>
        <pc:picChg chg="add mod ord">
          <ac:chgData name="Zuly Mejia" userId="7a47fada8a277b0e" providerId="LiveId" clId="{05C9EF07-FBF1-401D-B0AA-7320A40ACA6D}" dt="2020-07-26T02:08:16.689" v="1775" actId="171"/>
          <ac:picMkLst>
            <pc:docMk/>
            <pc:sldMk cId="1107852237" sldId="277"/>
            <ac:picMk id="7" creationId="{248FD6DB-3A60-48A3-B21B-96EDED555C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D1D59-EA5C-4D5E-A777-73AC96484E6C}" type="datetimeFigureOut">
              <a:rPr lang="es-CO" smtClean="0"/>
              <a:pPr/>
              <a:t>27/07/2020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993B-E088-44A6-960C-8CF49B56B417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21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93B-E088-44A6-960C-8CF49B56B417}" type="slidenum">
              <a:rPr lang="es-CO" smtClean="0"/>
              <a:pPr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626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 spd="med" advClick="0" advTm="20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F2D06-B448-44F3-92E6-797FAE4BBB80}" type="datetimeFigureOut">
              <a:rPr lang="es-ES" smtClean="0"/>
              <a:pPr/>
              <a:t>27/07/2020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F09C0-46A8-4D2F-ADA5-8DE418F291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20000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EFC68AD-17D0-41E6-9BE1-54D1F06F429A}"/>
              </a:ext>
            </a:extLst>
          </p:cNvPr>
          <p:cNvPicPr/>
          <p:nvPr/>
        </p:nvPicPr>
        <p:blipFill rotWithShape="1">
          <a:blip r:embed="rId4"/>
          <a:srcRect b="6406"/>
          <a:stretch/>
        </p:blipFill>
        <p:spPr>
          <a:xfrm>
            <a:off x="1371600" y="2350427"/>
            <a:ext cx="6400799" cy="201895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BAC8F37-74FB-4EB1-B096-E30990DBD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76" y="4369378"/>
            <a:ext cx="6400800" cy="1014301"/>
          </a:xfrm>
        </p:spPr>
        <p:txBody>
          <a:bodyPr>
            <a:normAutofit/>
          </a:bodyPr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Johan David </a:t>
            </a:r>
            <a:r>
              <a:rPr lang="es-MX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Mora – 160003717</a:t>
            </a:r>
          </a:p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Zuly </a:t>
            </a:r>
            <a:r>
              <a:rPr lang="es-MX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Esthefany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Mejia </a:t>
            </a:r>
            <a:r>
              <a:rPr lang="es-MX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Vasquez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- 160003724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C73F9F-C380-43CE-A5FB-ADD1FD545AD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96335" y="5157192"/>
            <a:ext cx="2488232" cy="1310880"/>
          </a:xfrm>
          <a:prstGeom prst="rect">
            <a:avLst/>
          </a:prstGeom>
        </p:spPr>
      </p:pic>
    </p:spTree>
  </p:cSld>
  <p:clrMapOvr>
    <a:masterClrMapping/>
  </p:clrMapOvr>
  <p:transition spd="med" advClick="0" advTm="2000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F9A03-47FE-4426-A690-AD2B6BD1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Partes en Simulación con Arena</a:t>
            </a:r>
            <a:endParaRPr lang="es-CO" sz="6000" dirty="0"/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DDE7554F-9B54-496B-A8D4-BA808098727E}"/>
              </a:ext>
            </a:extLst>
          </p:cNvPr>
          <p:cNvSpPr/>
          <p:nvPr/>
        </p:nvSpPr>
        <p:spPr>
          <a:xfrm>
            <a:off x="827584" y="1700808"/>
            <a:ext cx="2592288" cy="864096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Estaciones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0C59EB52-6AD0-4139-9DDC-68FD8696B5E8}"/>
              </a:ext>
            </a:extLst>
          </p:cNvPr>
          <p:cNvSpPr/>
          <p:nvPr/>
        </p:nvSpPr>
        <p:spPr>
          <a:xfrm>
            <a:off x="5508104" y="1700808"/>
            <a:ext cx="2592288" cy="86409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Eventos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2F3437-DC21-453E-B0B8-5B5C2A17C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156CF46-B34F-493D-AB68-B419A975C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E4240D-3FFE-4A1A-8590-2088FE142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3" t="18242" r="53039" b="39664"/>
          <a:stretch/>
        </p:blipFill>
        <p:spPr>
          <a:xfrm>
            <a:off x="1259631" y="2735247"/>
            <a:ext cx="6119727" cy="30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4715"/>
      </p:ext>
    </p:extLst>
  </p:cSld>
  <p:clrMapOvr>
    <a:masterClrMapping/>
  </p:clrMapOvr>
  <p:transition spd="med" advClick="0" advTm="20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6AE6F-54BD-43EE-B21F-FB73B34D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latin typeface="My Butterfly" panose="02000506080000020004" pitchFamily="2" charset="0"/>
              </a:rPr>
              <a:t>Tipos de conexiones </a:t>
            </a:r>
            <a:endParaRPr lang="es-CO" sz="6600" dirty="0"/>
          </a:p>
        </p:txBody>
      </p:sp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C4180536-5AA2-4682-A56C-652B1E05066B}"/>
              </a:ext>
            </a:extLst>
          </p:cNvPr>
          <p:cNvSpPr/>
          <p:nvPr/>
        </p:nvSpPr>
        <p:spPr>
          <a:xfrm>
            <a:off x="3343201" y="1864673"/>
            <a:ext cx="5200779" cy="100811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Ningún medio de transporte.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D994A031-E080-48B2-9215-F31AF9C0D3EA}"/>
              </a:ext>
            </a:extLst>
          </p:cNvPr>
          <p:cNvSpPr/>
          <p:nvPr/>
        </p:nvSpPr>
        <p:spPr>
          <a:xfrm>
            <a:off x="3327928" y="3186896"/>
            <a:ext cx="5200779" cy="1008112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Vehículos de transporte.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43051F27-12B5-4220-BC14-85DE79984423}"/>
              </a:ext>
            </a:extLst>
          </p:cNvPr>
          <p:cNvSpPr/>
          <p:nvPr/>
        </p:nvSpPr>
        <p:spPr>
          <a:xfrm>
            <a:off x="3343201" y="4509120"/>
            <a:ext cx="5200779" cy="1008112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Cinta transportadora.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4AAC327C-58CD-4FA6-8D68-53C926044DB9}"/>
              </a:ext>
            </a:extLst>
          </p:cNvPr>
          <p:cNvSpPr/>
          <p:nvPr/>
        </p:nvSpPr>
        <p:spPr>
          <a:xfrm>
            <a:off x="735640" y="1864673"/>
            <a:ext cx="2592288" cy="1008112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long island - Personal Use" panose="02000600000000000000" pitchFamily="50" charset="0"/>
              </a:rPr>
              <a:t>Conexión directa</a:t>
            </a:r>
            <a:endParaRPr lang="es-CO" sz="1400" dirty="0">
              <a:latin typeface="long island - Personal Use" panose="02000600000000000000" pitchFamily="50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5A6B3A67-D957-46CB-BD33-58BBB5312261}"/>
              </a:ext>
            </a:extLst>
          </p:cNvPr>
          <p:cNvSpPr/>
          <p:nvPr/>
        </p:nvSpPr>
        <p:spPr>
          <a:xfrm>
            <a:off x="750913" y="3152527"/>
            <a:ext cx="2592288" cy="1008112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long island - Personal Use" panose="02000600000000000000" pitchFamily="50" charset="0"/>
              </a:rPr>
              <a:t>Transportistas</a:t>
            </a:r>
            <a:endParaRPr lang="es-CO" sz="1400" dirty="0">
              <a:latin typeface="long island - Personal Use" panose="02000600000000000000" pitchFamily="50" charset="0"/>
            </a:endParaRP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656AAF4B-4022-4E60-9145-12E416EF67C9}"/>
              </a:ext>
            </a:extLst>
          </p:cNvPr>
          <p:cNvSpPr/>
          <p:nvPr/>
        </p:nvSpPr>
        <p:spPr>
          <a:xfrm>
            <a:off x="750913" y="4509120"/>
            <a:ext cx="2592288" cy="1008112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>
                <a:latin typeface="long island - Personal Use" panose="02000600000000000000" pitchFamily="50" charset="0"/>
              </a:rPr>
              <a:t>Transportadores</a:t>
            </a:r>
            <a:endParaRPr lang="es-CO" sz="1400" dirty="0">
              <a:latin typeface="long island - Personal Use" panose="02000600000000000000" pitchFamily="50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8B30C87-D220-450C-81BE-A83D04406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A1E77BD-E352-4669-BC2D-2847467F9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95358F2-A4E1-4400-88A6-30EBC6FC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07" y="1254218"/>
            <a:ext cx="419158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32166"/>
      </p:ext>
    </p:extLst>
  </p:cSld>
  <p:clrMapOvr>
    <a:masterClrMapping/>
  </p:clrMapOvr>
  <p:transition spd="med" advClick="0" advTm="20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99E84-8184-44DE-ACB3-968ADB3F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txBody>
          <a:bodyPr>
            <a:normAutofit/>
          </a:bodyPr>
          <a:lstStyle/>
          <a:p>
            <a:r>
              <a:rPr lang="es-CO" sz="7200" dirty="0">
                <a:latin typeface="My Butterfly" panose="02000506080000020004" pitchFamily="2" charset="0"/>
              </a:rPr>
              <a:t>Arena simulation software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9A43B8-C9FC-49D9-A2A8-7AFE79F82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2443667"/>
            <a:ext cx="2232248" cy="2910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0DA7EB-37F6-443C-AB12-9AE86DF3CA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5876" y="2450524"/>
            <a:ext cx="2232248" cy="2910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7A7FAC-AE9D-4AB3-A925-B298971E64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56176" y="2443668"/>
            <a:ext cx="2232248" cy="2910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AA5D86-C52D-4EA9-8277-26225BE113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3F4139-3F7C-4156-BA1E-4616D3F308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14A6F7-D69A-4E9C-980D-60556AD4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08" y="1475256"/>
            <a:ext cx="364858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0870"/>
      </p:ext>
    </p:extLst>
  </p:cSld>
  <p:clrMapOvr>
    <a:masterClrMapping/>
  </p:clrMapOvr>
  <p:transition spd="med" advClick="0" advTm="200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6866BF-1828-43EC-8B88-C8B8C081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69" y="2548773"/>
            <a:ext cx="6408860" cy="30175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15EC777-BE45-44DA-B201-EF0D36D0F9D7}"/>
              </a:ext>
            </a:extLst>
          </p:cNvPr>
          <p:cNvSpPr txBox="1"/>
          <p:nvPr/>
        </p:nvSpPr>
        <p:spPr>
          <a:xfrm>
            <a:off x="2830480" y="5661248"/>
            <a:ext cx="34830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/>
              <a:t>BilliB</a:t>
            </a:r>
            <a:r>
              <a:rPr lang="es-CO" sz="600" dirty="0"/>
              <a:t>, 23 noviembre, 2017, https://billibfinance.com/digitalizacion-cadena-de-suministro-reducir-el-dpo/ </a:t>
            </a: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80D71C9F-A237-4769-9A5B-1A118770CC17}"/>
              </a:ext>
            </a:extLst>
          </p:cNvPr>
          <p:cNvSpPr/>
          <p:nvPr/>
        </p:nvSpPr>
        <p:spPr>
          <a:xfrm>
            <a:off x="282909" y="1417638"/>
            <a:ext cx="2098576" cy="85923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long island - Personal Use" panose="02000600000000000000" pitchFamily="50" charset="0"/>
              </a:rPr>
              <a:t>Fabricación</a:t>
            </a: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F002452D-F3BA-41E1-AB77-AEF4FEFEA870}"/>
              </a:ext>
            </a:extLst>
          </p:cNvPr>
          <p:cNvSpPr/>
          <p:nvPr/>
        </p:nvSpPr>
        <p:spPr>
          <a:xfrm>
            <a:off x="2089799" y="1417638"/>
            <a:ext cx="1728192" cy="85923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long island - Personal Use" panose="02000600000000000000" pitchFamily="50" charset="0"/>
              </a:rPr>
              <a:t>Salud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0DFFB112-FA2B-4828-B8E7-6F168C239C51}"/>
              </a:ext>
            </a:extLst>
          </p:cNvPr>
          <p:cNvSpPr/>
          <p:nvPr/>
        </p:nvSpPr>
        <p:spPr>
          <a:xfrm>
            <a:off x="3523470" y="1417638"/>
            <a:ext cx="2016224" cy="859234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long island - Personal Use" panose="02000600000000000000" pitchFamily="50" charset="0"/>
              </a:rPr>
              <a:t>Suministros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FF50824B-F1DC-43A1-9FBC-FD21FC4C745E}"/>
              </a:ext>
            </a:extLst>
          </p:cNvPr>
          <p:cNvSpPr/>
          <p:nvPr/>
        </p:nvSpPr>
        <p:spPr>
          <a:xfrm>
            <a:off x="5245173" y="1417638"/>
            <a:ext cx="1872208" cy="859234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long island - Personal Use" panose="02000600000000000000" pitchFamily="50" charset="0"/>
              </a:rPr>
              <a:t>Puerto y terminal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F84D4040-51F2-4295-AD35-A9A94B04CE19}"/>
              </a:ext>
            </a:extLst>
          </p:cNvPr>
          <p:cNvSpPr/>
          <p:nvPr/>
        </p:nvSpPr>
        <p:spPr>
          <a:xfrm>
            <a:off x="6871323" y="1417638"/>
            <a:ext cx="1886704" cy="859234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long island - Personal Use" panose="02000600000000000000" pitchFamily="50" charset="0"/>
              </a:rPr>
              <a:t>Gobierno y Militar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910460-D142-40DD-9A8A-1D68A27BA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F401920-F384-44CC-B2E9-46DFF9213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A014BF-C6BE-4A62-8FA0-83B1285E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>
                <a:latin typeface="My Butterfly" panose="02000506080000020004" pitchFamily="2" charset="0"/>
              </a:rPr>
              <a:t>Variedad de industrias que soporta Arena</a:t>
            </a:r>
            <a:endParaRPr lang="es-CO" sz="5400" dirty="0">
              <a:latin typeface="My Butterfly" panose="02000506080000020004" pitchFamily="2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FF51200-844D-4EF2-A422-CADF3858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7666" y="3809841"/>
            <a:ext cx="3017505" cy="49536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480EC6C-5252-4180-97DF-B4187058FF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61171" y="3809840"/>
            <a:ext cx="301750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17317"/>
      </p:ext>
    </p:extLst>
  </p:cSld>
  <p:clrMapOvr>
    <a:masterClrMapping/>
  </p:clrMapOvr>
  <p:transition spd="med" advClick="0" advTm="200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C6945CE-C0A2-4BC5-A8B4-BB93EC82C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7EFDA21-542A-48F0-9D44-57A7C93B7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56BE6C-BFDB-43A7-9B7E-95EE5B26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Software de simulación de fabricación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EE0BED-81D5-4417-8B4F-AAB1B3EB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45" y="1484784"/>
            <a:ext cx="4244218" cy="287545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27F98671-F5EC-471F-B396-8F7FAE289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34BD82-80E9-4E36-877F-B40FA6BD9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560639"/>
            <a:ext cx="4323995" cy="28754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94FE7D-1502-4222-8128-52DF15B0F11B}"/>
              </a:ext>
            </a:extLst>
          </p:cNvPr>
          <p:cNvSpPr txBox="1"/>
          <p:nvPr/>
        </p:nvSpPr>
        <p:spPr>
          <a:xfrm>
            <a:off x="497547" y="4397652"/>
            <a:ext cx="382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/>
              <a:t>Japanese</a:t>
            </a:r>
            <a:r>
              <a:rPr lang="es-CO" sz="600" dirty="0"/>
              <a:t> </a:t>
            </a:r>
            <a:r>
              <a:rPr lang="es-CO" sz="600" dirty="0" err="1"/>
              <a:t>automobile</a:t>
            </a:r>
            <a:r>
              <a:rPr lang="es-CO" sz="600" dirty="0"/>
              <a:t> </a:t>
            </a:r>
            <a:r>
              <a:rPr lang="es-CO" sz="600" dirty="0" err="1"/>
              <a:t>plants</a:t>
            </a:r>
            <a:r>
              <a:rPr lang="es-CO" sz="600" dirty="0"/>
              <a:t>, 2007, https://www.arenasimulation.com/industry-solutions/resource/automobile-assembly-line-simulation?parent_url=https://www.arenasimulation.com/industry-solutions/industry/manufacturing-simulation-software&amp;parent_title=Manufacturing%20Simulation%20Software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B63B7C-1369-4404-B0FC-6B20C153904A}"/>
              </a:ext>
            </a:extLst>
          </p:cNvPr>
          <p:cNvSpPr txBox="1"/>
          <p:nvPr/>
        </p:nvSpPr>
        <p:spPr>
          <a:xfrm>
            <a:off x="4211960" y="5477892"/>
            <a:ext cx="432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 consulting company based in South Carolina, https://www.arenasimulation.com/industry-solutions/resource/gift-wrap-production-simulation?parent_url=https://www.arenasimulation.com/industry-solutions/industry/manufacturing-simulation-software&amp;parent_title=Manufacturing%20Simulation%20Software</a:t>
            </a:r>
            <a:endParaRPr lang="es-CO" sz="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F81A057-B9F1-4952-BA86-83FF41C0B0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846956"/>
            <a:ext cx="3785764" cy="5239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24F1BB8-0F89-4937-9F7D-3639E4197F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6" y="4933747"/>
            <a:ext cx="378576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2609"/>
      </p:ext>
    </p:extLst>
  </p:cSld>
  <p:clrMapOvr>
    <a:masterClrMapping/>
  </p:clrMapOvr>
  <p:transition spd="med" advClick="0" advTm="20000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59A830BA-B9ED-47ED-96DF-30F62C216A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449FFE-3DB1-44B3-A4E8-8B934012A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323169-4DE9-457A-AAE9-C8EF9AE3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Software de simulación de salud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2A7EDB-755A-4E9A-9F33-ABD3C6B63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50" y="1286833"/>
            <a:ext cx="5112568" cy="4284331"/>
          </a:xfrm>
          <a:prstGeom prst="rect">
            <a:avLst/>
          </a:prstGeom>
        </p:spPr>
      </p:pic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F7FAA05F-39C3-42F7-8EBA-A380DDA68C71}"/>
              </a:ext>
            </a:extLst>
          </p:cNvPr>
          <p:cNvSpPr/>
          <p:nvPr/>
        </p:nvSpPr>
        <p:spPr>
          <a:xfrm>
            <a:off x="449317" y="2575364"/>
            <a:ext cx="2952328" cy="1707268"/>
          </a:xfrm>
          <a:prstGeom prst="homePlate">
            <a:avLst>
              <a:gd name="adj" fmla="val 1426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Arena es la solución de software de simulación de atención médica líder en el mercado. </a:t>
            </a:r>
          </a:p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65490F-1AD2-419D-B18C-D17E4DFF255D}"/>
              </a:ext>
            </a:extLst>
          </p:cNvPr>
          <p:cNvSpPr txBox="1"/>
          <p:nvPr/>
        </p:nvSpPr>
        <p:spPr>
          <a:xfrm>
            <a:off x="3959725" y="5594606"/>
            <a:ext cx="43206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Tío PROEDUMED, 2019, http://blog.proedumed.com.mx/blog/index.php/2019/06/16/simulacion-clinica-como-estrategia-educativa/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AA2CFF1-5595-4EFD-9DB5-C192B85D36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1" y="1904756"/>
            <a:ext cx="2959136" cy="3620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A9F42C9-0946-4175-8C10-E14E9B4FAF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4" y="4593098"/>
            <a:ext cx="295913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6105"/>
      </p:ext>
    </p:extLst>
  </p:cSld>
  <p:clrMapOvr>
    <a:masterClrMapping/>
  </p:clrMapOvr>
  <p:transition spd="med" advClick="0" advTm="200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4C56AC2-E602-4EF6-BFA0-DDB1CACB5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925FD9-16D1-4895-8FA7-59DDCE5463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37E317-F4F9-41D1-B39F-41743C93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>
                <a:latin typeface="My Butterfly" panose="02000506080000020004" pitchFamily="2" charset="0"/>
              </a:rPr>
              <a:t>Software de simulación de la cadena de suministro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A75475-D605-4234-9002-BB495394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86" y="1417638"/>
            <a:ext cx="6898227" cy="38860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013F0D-0894-4D05-951E-7EDCE4D86318}"/>
              </a:ext>
            </a:extLst>
          </p:cNvPr>
          <p:cNvSpPr txBox="1"/>
          <p:nvPr/>
        </p:nvSpPr>
        <p:spPr>
          <a:xfrm>
            <a:off x="2771800" y="5440361"/>
            <a:ext cx="3600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Denisse, 31 mayo 2020, https://www.suppliercity.com.mx/2020/05/31/ways-to-optimize-an-existing-wms/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2041056-98F3-4FFB-A38C-35A5D7C889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29104" y="3167025"/>
            <a:ext cx="4191585" cy="5239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80A2A0B-17C4-419D-AD99-B90453DB99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6145" y="3098664"/>
            <a:ext cx="419158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7278"/>
      </p:ext>
    </p:extLst>
  </p:cSld>
  <p:clrMapOvr>
    <a:masterClrMapping/>
  </p:clrMapOvr>
  <p:transition spd="med" advClick="0" advTm="200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F923FEC-4C10-4699-B8B9-CD18F0AC5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B1A3DD-9E90-4326-AFDE-726AB98A8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1B14CF-8B85-464E-908F-E6AF1135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5400" dirty="0">
                <a:latin typeface="My Butterfly" panose="02000506080000020004" pitchFamily="2" charset="0"/>
              </a:rPr>
              <a:t>Software de simulación de puertos y terminales</a:t>
            </a: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54600BD8-51CC-4F4F-9EEA-B92186E4D0E0}"/>
              </a:ext>
            </a:extLst>
          </p:cNvPr>
          <p:cNvSpPr/>
          <p:nvPr/>
        </p:nvSpPr>
        <p:spPr>
          <a:xfrm>
            <a:off x="340837" y="2282103"/>
            <a:ext cx="2952328" cy="2293794"/>
          </a:xfrm>
          <a:prstGeom prst="homePlate">
            <a:avLst>
              <a:gd name="adj" fmla="val 1426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Arena ha sido probado en problemas tan pequeños como una sola operación de muelle hasta problemas tan grandes como la expansión del canal de Panamá.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DA38C6-6E46-4FEC-8E63-0A20765E9E03}"/>
              </a:ext>
            </a:extLst>
          </p:cNvPr>
          <p:cNvSpPr txBox="1"/>
          <p:nvPr/>
        </p:nvSpPr>
        <p:spPr>
          <a:xfrm>
            <a:off x="4211960" y="5510806"/>
            <a:ext cx="3676596" cy="18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11 mayo, 2018, https://www.luistramon.com/el-impacto-de-las-tic-y-la-innovacion-en-la-logistica-internacional/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D2EDC63-C4C5-4C54-BFB4-1234EF1DE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A76979-8E28-4F82-851B-B426F321F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370" y="1741942"/>
            <a:ext cx="5518373" cy="36789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2B112D4-2070-4FB6-B48D-948B712EA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4" y="1575303"/>
            <a:ext cx="3146213" cy="4953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315F26F-4DDE-4B94-A0BF-D296A548C7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" y="4790049"/>
            <a:ext cx="314621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26636"/>
      </p:ext>
    </p:extLst>
  </p:cSld>
  <p:clrMapOvr>
    <a:masterClrMapping/>
  </p:clrMapOvr>
  <p:transition spd="med" advClick="0" advTm="20000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60545-4FAE-4FC5-9307-43C69BCD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Software de simulación logística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C3A254-CE56-450D-8DB2-DC3423D4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85" y="1541068"/>
            <a:ext cx="7549430" cy="37747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92B510C-2197-4FAA-9AFA-B53F0A500FB7}"/>
              </a:ext>
            </a:extLst>
          </p:cNvPr>
          <p:cNvSpPr txBox="1"/>
          <p:nvPr/>
        </p:nvSpPr>
        <p:spPr>
          <a:xfrm>
            <a:off x="3347864" y="5350528"/>
            <a:ext cx="24482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https://sites.google.com/site/glosariosimulacion/modelos-de-simulacion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31DC75-9CC9-4602-889C-621E28744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23B08B-C050-4831-B08D-9437B678F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040A71-C302-4E15-884A-4A086B6EAE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62508" y="3251181"/>
            <a:ext cx="3648584" cy="3620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9179FE3-188B-4AA5-89B9-C60DA94881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67093" y="3251182"/>
            <a:ext cx="364858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29665"/>
      </p:ext>
    </p:extLst>
  </p:cSld>
  <p:clrMapOvr>
    <a:masterClrMapping/>
  </p:clrMapOvr>
  <p:transition spd="med" advClick="0" advTm="20000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48110E2-23A6-4B70-BD6C-DCB44AD47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A97F9B-E600-4B4A-BAE8-540A6F14E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A8A67A-4E17-410E-9D13-F5192742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800" dirty="0">
                <a:latin typeface="My Butterfly" panose="02000506080000020004" pitchFamily="2" charset="0"/>
              </a:rPr>
              <a:t>Software de simulación gubernamental y militar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C70F67-EFC5-49D0-9507-7AF63DB3D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1402232"/>
            <a:ext cx="6496050" cy="40535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428B07-99F2-407B-B4B2-C16F170F3E3F}"/>
              </a:ext>
            </a:extLst>
          </p:cNvPr>
          <p:cNvSpPr txBox="1"/>
          <p:nvPr/>
        </p:nvSpPr>
        <p:spPr>
          <a:xfrm>
            <a:off x="2375756" y="5460133"/>
            <a:ext cx="43924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/>
              <a:t>inLab</a:t>
            </a:r>
            <a:r>
              <a:rPr lang="es-CO" sz="600" dirty="0"/>
              <a:t>, https://inlab.fib.upc.edu/es/simulacion-paralela-para-el-analisis-de-dinamicas-poblacionales-en-entornos-de-altas-prestaciones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56A9EE5-1509-4522-95FD-05C0DFDC7A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5807" y="3166082"/>
            <a:ext cx="4420217" cy="4953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7585FF9-5A11-42EC-B94B-5F0BED3729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72921" y="3166081"/>
            <a:ext cx="442021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7265"/>
      </p:ext>
    </p:extLst>
  </p:cSld>
  <p:clrMapOvr>
    <a:masterClrMapping/>
  </p:clrMapOvr>
  <p:transition spd="med" advClick="0" advTm="20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0E5E732-698B-4EED-95EE-B7042A9BB01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  <a:ea typeface="Hello Sunshine - Personal Use" panose="02000600000000000000" pitchFamily="50" charset="0"/>
              </a:rPr>
              <a:t>¿Qué es Arena simulation?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FA9E851-6815-4162-96F3-2C8BB3442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97" y="1472339"/>
            <a:ext cx="7649406" cy="650528"/>
          </a:xfrm>
          <a:noFill/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simulador Arena es un software de simulación de eventos discretos para la optimización de procesos complejos. </a:t>
            </a:r>
          </a:p>
        </p:txBody>
      </p:sp>
      <p:pic>
        <p:nvPicPr>
          <p:cNvPr id="3074" name="Picture 2" descr="ㅤ: ARENA SIMULATION SOFTWARE v14 FULL MEGA">
            <a:extLst>
              <a:ext uri="{FF2B5EF4-FFF2-40B4-BE49-F238E27FC236}">
                <a16:creationId xmlns:a16="http://schemas.microsoft.com/office/drawing/2014/main" id="{3FB378D8-0F4C-4AE0-8E68-01CE5C12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87" y="2211492"/>
            <a:ext cx="4899225" cy="333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356ADF3-C0C6-4121-AA00-BBE84AE3234E}"/>
              </a:ext>
            </a:extLst>
          </p:cNvPr>
          <p:cNvSpPr txBox="1"/>
          <p:nvPr/>
        </p:nvSpPr>
        <p:spPr>
          <a:xfrm>
            <a:off x="2122387" y="5577928"/>
            <a:ext cx="48992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/>
              <a:t>WareteC</a:t>
            </a:r>
            <a:r>
              <a:rPr lang="es-CO" sz="600" dirty="0"/>
              <a:t>, https://superpcfull.blogspot.com/2017/06/arena-simulation-software-v14-full-mega.html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C3F8A3-7E0A-4342-9457-8287B0C24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DE8B26-E1D5-4C67-B101-E20EDA479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545A0E-B1CA-4CAE-829D-D629D2EE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8629" y="3633640"/>
            <a:ext cx="3339665" cy="4953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CBDA3E-8379-4F5E-AE60-ECC6500C1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8553" y="3690038"/>
            <a:ext cx="333966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1689"/>
      </p:ext>
    </p:extLst>
  </p:cSld>
  <p:clrMapOvr>
    <a:masterClrMapping/>
  </p:clrMapOvr>
  <p:transition spd="med" advClick="0" advTm="20000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5CFB3-A882-48CC-849C-A8EE5AD2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dirty="0">
                <a:latin typeface="Hello Sunshine - Personal Use" panose="02000600000000000000" pitchFamily="50" charset="0"/>
                <a:ea typeface="Hello Sunshine - Personal Use" panose="02000600000000000000" pitchFamily="50" charset="0"/>
              </a:rPr>
              <a:t>Referencias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8FD6DB-3A60-48A3-B21B-96EDED55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5727" y="2486273"/>
            <a:ext cx="3563888" cy="36501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A35401-5061-4619-A0FE-568A62E0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83233" y="0"/>
            <a:ext cx="3563888" cy="36501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155BDF-49B6-422C-B6DD-AFED064F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556992"/>
          </a:xfrm>
        </p:spPr>
        <p:txBody>
          <a:bodyPr>
            <a:normAutofit/>
          </a:bodyPr>
          <a:lstStyle/>
          <a:p>
            <a:pPr algn="just"/>
            <a:r>
              <a:rPr lang="es-CO" sz="2200" dirty="0" err="1">
                <a:latin typeface="Arial" panose="020B0604020202020204" pitchFamily="34" charset="0"/>
                <a:cs typeface="Arial" panose="020B0604020202020204" pitchFamily="34" charset="0"/>
              </a:rPr>
              <a:t>Bonisú</a:t>
            </a:r>
            <a:r>
              <a:rPr lang="es-CO" sz="2200" dirty="0">
                <a:latin typeface="Arial" panose="020B0604020202020204" pitchFamily="34" charset="0"/>
                <a:cs typeface="Arial" panose="020B0604020202020204" pitchFamily="34" charset="0"/>
              </a:rPr>
              <a:t> Fernández García, “¿Qué es Arena simulation?”, </a:t>
            </a:r>
            <a:r>
              <a:rPr lang="es-CO" sz="2200" dirty="0" err="1">
                <a:latin typeface="Arial" panose="020B0604020202020204" pitchFamily="34" charset="0"/>
                <a:cs typeface="Arial" panose="020B0604020202020204" pitchFamily="34" charset="0"/>
              </a:rPr>
              <a:t>Clarcat</a:t>
            </a:r>
            <a:r>
              <a:rPr lang="es-CO" sz="2200" dirty="0">
                <a:latin typeface="Arial" panose="020B0604020202020204" pitchFamily="34" charset="0"/>
                <a:cs typeface="Arial" panose="020B0604020202020204" pitchFamily="34" charset="0"/>
              </a:rPr>
              <a:t>, [Publicación en línea], https://www.clarcat.com/arena/</a:t>
            </a:r>
          </a:p>
          <a:p>
            <a:pPr algn="just"/>
            <a:r>
              <a:rPr lang="es-CO" sz="2200" dirty="0">
                <a:latin typeface="Arial" panose="020B0604020202020204" pitchFamily="34" charset="0"/>
                <a:cs typeface="Arial" panose="020B0604020202020204" pitchFamily="34" charset="0"/>
              </a:rPr>
              <a:t>Proyecto fin de carrera, Sistemas con Logística de Retorno: Aplicación al caso de contenedores retornables, http://bibing.us.es/proyectos/</a:t>
            </a:r>
            <a:r>
              <a:rPr lang="es-CO" sz="2200" dirty="0" err="1">
                <a:latin typeface="Arial" panose="020B0604020202020204" pitchFamily="34" charset="0"/>
                <a:cs typeface="Arial" panose="020B0604020202020204" pitchFamily="34" charset="0"/>
              </a:rPr>
              <a:t>abreproy</a:t>
            </a:r>
            <a:r>
              <a:rPr lang="es-CO" sz="2200" dirty="0">
                <a:latin typeface="Arial" panose="020B0604020202020204" pitchFamily="34" charset="0"/>
                <a:cs typeface="Arial" panose="020B0604020202020204" pitchFamily="34" charset="0"/>
              </a:rPr>
              <a:t>/4152/fichero/PFC%252FCapítulo+5.pdf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Rockwell Automation, Arena simulation software, [</a:t>
            </a:r>
            <a:r>
              <a:rPr lang="es-CO" sz="2200" dirty="0">
                <a:latin typeface="Arial" panose="020B0604020202020204" pitchFamily="34" charset="0"/>
                <a:cs typeface="Arial" panose="020B0604020202020204" pitchFamily="34" charset="0"/>
              </a:rPr>
              <a:t>Página oficial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], https://www.arenasimulation.com </a:t>
            </a:r>
            <a:endParaRPr lang="es-CO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7852237"/>
      </p:ext>
    </p:extLst>
  </p:cSld>
  <p:clrMapOvr>
    <a:masterClrMapping/>
  </p:clrMapOvr>
  <p:transition spd="med" advClick="0" advTm="20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55BF9-C290-4940-B1C5-FDD83AC2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dirty="0">
                <a:latin typeface="My Butterfly" panose="02000506080000020004" pitchFamily="2" charset="0"/>
              </a:rPr>
              <a:t>¿Cómo funciona?</a:t>
            </a:r>
          </a:p>
        </p:txBody>
      </p:sp>
      <p:pic>
        <p:nvPicPr>
          <p:cNvPr id="4098" name="Picture 2" descr="La simulación virtual como método de formación de personal">
            <a:extLst>
              <a:ext uri="{FF2B5EF4-FFF2-40B4-BE49-F238E27FC236}">
                <a16:creationId xmlns:a16="http://schemas.microsoft.com/office/drawing/2014/main" id="{7745A1DE-5503-44D7-A6EF-ED1997DD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1433662"/>
            <a:ext cx="5972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F7FA409-F6A3-4FE9-93EF-3611FF85F2CD}"/>
              </a:ext>
            </a:extLst>
          </p:cNvPr>
          <p:cNvSpPr txBox="1"/>
          <p:nvPr/>
        </p:nvSpPr>
        <p:spPr>
          <a:xfrm>
            <a:off x="1494779" y="4518009"/>
            <a:ext cx="61544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/>
              <a:t>Two</a:t>
            </a:r>
            <a:r>
              <a:rPr lang="es-CO" sz="600" dirty="0"/>
              <a:t> </a:t>
            </a:r>
            <a:r>
              <a:rPr lang="es-CO" sz="600" dirty="0" err="1"/>
              <a:t>reality</a:t>
            </a:r>
            <a:r>
              <a:rPr lang="es-CO" sz="600" dirty="0"/>
              <a:t>, 21 de marzo 2017, https://www.tworeality.com/la-simulacion-virtual-como-metodo-de-formacion-de-personal/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FA36E9-A001-4A4A-A93B-44BB4AE67C91}"/>
              </a:ext>
            </a:extLst>
          </p:cNvPr>
          <p:cNvSpPr txBox="1"/>
          <p:nvPr/>
        </p:nvSpPr>
        <p:spPr>
          <a:xfrm>
            <a:off x="714399" y="4869160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El usuario crea un modelo de experimento colocando módulos, unidos por líneas de conector, donde la representación precisa de cada módulo y entidad en relación con los objetos de la vida real está sujeta al modelador.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148F27-0AF7-4AFB-904D-EE27233DC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025F4F-99A4-4586-8505-8AF7681C3A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CF397E-01E2-4624-9739-FE10F6F6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6085" y="2645038"/>
            <a:ext cx="3168350" cy="52394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0C43A4-C445-4764-8C5A-0E59B9957B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6851" y="2645038"/>
            <a:ext cx="31683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9624"/>
      </p:ext>
    </p:extLst>
  </p:cSld>
  <p:clrMapOvr>
    <a:masterClrMapping/>
  </p:clrMapOvr>
  <p:transition spd="med" advClick="0" advTm="2000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rvicios -">
            <a:extLst>
              <a:ext uri="{FF2B5EF4-FFF2-40B4-BE49-F238E27FC236}">
                <a16:creationId xmlns:a16="http://schemas.microsoft.com/office/drawing/2014/main" id="{4D46A0C3-6CA7-4B8F-BC52-6AD83328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4" y="2168045"/>
            <a:ext cx="4532526" cy="276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73469A-98E2-4287-A1CA-A2878EB2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dirty="0">
                <a:latin typeface="My Butterfly" panose="02000506080000020004" pitchFamily="2" charset="0"/>
              </a:rPr>
              <a:t>Características del software Arena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596CD4-4435-4E5E-8C11-601BD0940A63}"/>
              </a:ext>
            </a:extLst>
          </p:cNvPr>
          <p:cNvSpPr txBox="1"/>
          <p:nvPr/>
        </p:nvSpPr>
        <p:spPr>
          <a:xfrm>
            <a:off x="5292080" y="1722369"/>
            <a:ext cx="3024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Arena tiene la posibilidad de adecuación al nivel de programación necesario.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Posibilidad de utilización de lenguajes como Microsoft, Visual Basic o 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Construcción de una amplia variedad de modelos de simulación.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CAB03A-EC36-4C53-AD09-28DA346879B9}"/>
              </a:ext>
            </a:extLst>
          </p:cNvPr>
          <p:cNvSpPr txBox="1"/>
          <p:nvPr/>
        </p:nvSpPr>
        <p:spPr>
          <a:xfrm>
            <a:off x="1427032" y="4971790"/>
            <a:ext cx="25513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ANDANZAS, 30/05/2020, http://revistaandanzas.com/social-mag/servicios/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28CCCAD-0A96-45C9-BA82-8E916DA97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3568B5-B932-4FC5-AF5B-4E030EB16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99F7BDC-DDC5-4296-AF97-E7B99F9C31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" y="1636172"/>
            <a:ext cx="3648584" cy="3620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6AEEAD-9000-4AD8-BAEA-F79E8AA7A0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" y="5326328"/>
            <a:ext cx="364858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10323"/>
      </p:ext>
    </p:extLst>
  </p:cSld>
  <p:clrMapOvr>
    <a:masterClrMapping/>
  </p:clrMapOvr>
  <p:transition spd="med" advClick="0" advTm="2000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uevas tecnologías en transporte logístico">
            <a:extLst>
              <a:ext uri="{FF2B5EF4-FFF2-40B4-BE49-F238E27FC236}">
                <a16:creationId xmlns:a16="http://schemas.microsoft.com/office/drawing/2014/main" id="{A8732D44-A44A-4A6D-B6A8-6F46AA72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2" y="1502758"/>
            <a:ext cx="7596336" cy="25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12E01F-695B-4C8F-ACBE-EBB2BCC6515E}"/>
              </a:ext>
            </a:extLst>
          </p:cNvPr>
          <p:cNvSpPr txBox="1"/>
          <p:nvPr/>
        </p:nvSpPr>
        <p:spPr>
          <a:xfrm>
            <a:off x="2976043" y="4059390"/>
            <a:ext cx="3397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DSV, 10/09/2019, https://www.mx.dsv.com/About-DSV/News/2019/09/tecnologia-transporte-logistico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70C0A8-A30A-4DC6-AFCD-B3DA12F5658B}"/>
              </a:ext>
            </a:extLst>
          </p:cNvPr>
          <p:cNvSpPr txBox="1"/>
          <p:nvPr/>
        </p:nvSpPr>
        <p:spPr>
          <a:xfrm>
            <a:off x="457200" y="4293096"/>
            <a:ext cx="84352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Permitir la visibilidad del efecto de un cambio en un proceso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Explorar nuevos procedimientos o escenarios sin interrumpir el sistema actual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Diagnosticar y solucionar problemas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Reducir o eliminar los cuellos de botella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Reducir riesgo en grandes inversiones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4FA12D-9CF5-4AE0-99EB-B4C036AD8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FBA83F-08C6-431E-B4DB-7FF59F04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CE530D-3671-42C7-B938-97C34F50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dirty="0">
                <a:latin typeface="My Butterfly" panose="02000506080000020004" pitchFamily="2" charset="0"/>
              </a:rPr>
              <a:t>Ventajas de implementar Arena simulation</a:t>
            </a:r>
          </a:p>
        </p:txBody>
      </p:sp>
    </p:spTree>
    <p:extLst>
      <p:ext uri="{BB962C8B-B14F-4D97-AF65-F5344CB8AC3E}">
        <p14:creationId xmlns:p14="http://schemas.microsoft.com/office/powerpoint/2010/main" val="240510406"/>
      </p:ext>
    </p:extLst>
  </p:cSld>
  <p:clrMapOvr>
    <a:masterClrMapping/>
  </p:clrMapOvr>
  <p:transition spd="med" advClick="0" advTm="2000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odelo de simulación de la venta de servicios con Vensim">
            <a:extLst>
              <a:ext uri="{FF2B5EF4-FFF2-40B4-BE49-F238E27FC236}">
                <a16:creationId xmlns:a16="http://schemas.microsoft.com/office/drawing/2014/main" id="{363FF4E3-3BFF-4DB9-A1C5-9744F1E6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72" y="1647460"/>
            <a:ext cx="4680520" cy="38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073A57-31B3-44F3-ADA8-638149599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C27539-6B22-4CF4-9459-CC3DA9258029}"/>
              </a:ext>
            </a:extLst>
          </p:cNvPr>
          <p:cNvSpPr txBox="1"/>
          <p:nvPr/>
        </p:nvSpPr>
        <p:spPr>
          <a:xfrm>
            <a:off x="3934272" y="5494676"/>
            <a:ext cx="47525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Rodrigo Hernán Espinoza Astorga, http://dinamica-de-sistemas.com/revista/0315k.htm</a:t>
            </a: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FF81875D-1203-4902-99D8-9B18F108605B}"/>
              </a:ext>
            </a:extLst>
          </p:cNvPr>
          <p:cNvSpPr/>
          <p:nvPr/>
        </p:nvSpPr>
        <p:spPr>
          <a:xfrm>
            <a:off x="755576" y="1628800"/>
            <a:ext cx="2592288" cy="864096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Modelar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4B95E781-90F0-4930-B264-D3A12E2CBA2E}"/>
              </a:ext>
            </a:extLst>
          </p:cNvPr>
          <p:cNvSpPr/>
          <p:nvPr/>
        </p:nvSpPr>
        <p:spPr>
          <a:xfrm>
            <a:off x="785846" y="2706972"/>
            <a:ext cx="2592288" cy="864096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Simular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CC49A00A-6852-449C-94BD-72072223374E}"/>
              </a:ext>
            </a:extLst>
          </p:cNvPr>
          <p:cNvSpPr/>
          <p:nvPr/>
        </p:nvSpPr>
        <p:spPr>
          <a:xfrm>
            <a:off x="785846" y="3782230"/>
            <a:ext cx="2592288" cy="864096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Visualizar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15D64769-7634-4055-9CB2-E0F55A8A6732}"/>
              </a:ext>
            </a:extLst>
          </p:cNvPr>
          <p:cNvSpPr/>
          <p:nvPr/>
        </p:nvSpPr>
        <p:spPr>
          <a:xfrm>
            <a:off x="803717" y="4842996"/>
            <a:ext cx="2592288" cy="864096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Analizar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64D268-B445-49FC-91A8-7FA06FD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¿Qué se puede hacer con Arena?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5AD3B54-92A4-46A6-9633-806E96720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1293"/>
      </p:ext>
    </p:extLst>
  </p:cSld>
  <p:clrMapOvr>
    <a:masterClrMapping/>
  </p:clrMapOvr>
  <p:transition spd="med" advClick="0" advTm="2000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475C9-0077-43A5-8CF1-B4816FE1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Partes en Simulación con Arena</a:t>
            </a:r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30375BFE-8719-4416-9E80-B16A334B1ED3}"/>
              </a:ext>
            </a:extLst>
          </p:cNvPr>
          <p:cNvSpPr/>
          <p:nvPr/>
        </p:nvSpPr>
        <p:spPr>
          <a:xfrm>
            <a:off x="539552" y="4581128"/>
            <a:ext cx="2592288" cy="864096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Entidades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B596F738-A049-41A3-8248-210B0A37D135}"/>
              </a:ext>
            </a:extLst>
          </p:cNvPr>
          <p:cNvSpPr/>
          <p:nvPr/>
        </p:nvSpPr>
        <p:spPr>
          <a:xfrm>
            <a:off x="3327637" y="4581128"/>
            <a:ext cx="2592288" cy="864096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Atributos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B7062D60-63C9-4BDC-8142-BA8ED80367D2}"/>
              </a:ext>
            </a:extLst>
          </p:cNvPr>
          <p:cNvSpPr/>
          <p:nvPr/>
        </p:nvSpPr>
        <p:spPr>
          <a:xfrm>
            <a:off x="6115722" y="4581128"/>
            <a:ext cx="2592288" cy="864096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Colas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A546018-38C6-414F-A405-4F300E860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64059F-A371-4AB9-9ABB-6B8FAFDA4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F0B1D0-98FD-4DDC-8BE9-20AFB0E4D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14033"/>
            <a:ext cx="1167638" cy="12241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645065-9853-4FD1-ABEE-05EA90454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27" y="1417638"/>
            <a:ext cx="1694083" cy="1395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D76A3B-25F4-48EA-92CA-4D709ACB9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2" y="1362462"/>
            <a:ext cx="1278515" cy="134139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62AD27-021C-4D49-BB47-478B6B113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13" y="3294626"/>
            <a:ext cx="3667637" cy="60968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6CCA63-8F8F-4632-951D-00B12B395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" y="2614994"/>
            <a:ext cx="7611537" cy="59063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8F9990-2C81-4CEB-967A-57500D700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96" y="4017954"/>
            <a:ext cx="189574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0718"/>
      </p:ext>
    </p:extLst>
  </p:cSld>
  <p:clrMapOvr>
    <a:masterClrMapping/>
  </p:clrMapOvr>
  <p:transition spd="med" advClick="0" advTm="2000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1017E-8C13-48EC-A9E8-FDC92A80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Partes en Simulación con Arena</a:t>
            </a:r>
            <a:endParaRPr lang="es-CO" sz="6000" dirty="0"/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4366A56D-305C-4584-ACD5-851A3E818E90}"/>
              </a:ext>
            </a:extLst>
          </p:cNvPr>
          <p:cNvSpPr/>
          <p:nvPr/>
        </p:nvSpPr>
        <p:spPr>
          <a:xfrm>
            <a:off x="611560" y="2852936"/>
            <a:ext cx="2592288" cy="86409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Variables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32FC73CE-E78B-401D-8E0A-E580393C07D5}"/>
              </a:ext>
            </a:extLst>
          </p:cNvPr>
          <p:cNvSpPr/>
          <p:nvPr/>
        </p:nvSpPr>
        <p:spPr>
          <a:xfrm>
            <a:off x="3923928" y="3808071"/>
            <a:ext cx="4546848" cy="864096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Variables Usuario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1FC1051E-DA69-47D2-B37F-7657488D714C}"/>
              </a:ext>
            </a:extLst>
          </p:cNvPr>
          <p:cNvSpPr/>
          <p:nvPr/>
        </p:nvSpPr>
        <p:spPr>
          <a:xfrm>
            <a:off x="3923928" y="1556792"/>
            <a:ext cx="4546848" cy="864096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Variables Arena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06D36F4-D5CB-4126-845D-A884C4E3B00E}"/>
              </a:ext>
            </a:extLst>
          </p:cNvPr>
          <p:cNvSpPr txBox="1"/>
          <p:nvPr/>
        </p:nvSpPr>
        <p:spPr>
          <a:xfrm>
            <a:off x="3779912" y="2536491"/>
            <a:ext cx="454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(número de entidades en la cola, número de recursos ocupados, tiempo de simulación, etc.)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FBB069-71FA-4785-9854-A6FADF7D179E}"/>
              </a:ext>
            </a:extLst>
          </p:cNvPr>
          <p:cNvSpPr txBox="1"/>
          <p:nvPr/>
        </p:nvSpPr>
        <p:spPr>
          <a:xfrm>
            <a:off x="3892947" y="4807410"/>
            <a:ext cx="454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(número de entidades en el sistema, etc.)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45C4DA85-2C7A-4A41-B933-94B037AE34E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3659" y="2339029"/>
            <a:ext cx="1132426" cy="432048"/>
          </a:xfrm>
          <a:prstGeom prst="curvedConnector3">
            <a:avLst>
              <a:gd name="adj1" fmla="val 10962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12F54B49-72A2-444A-9B7E-C58E5232B0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05223" y="3806439"/>
            <a:ext cx="888660" cy="660717"/>
          </a:xfrm>
          <a:prstGeom prst="curvedConnector3">
            <a:avLst>
              <a:gd name="adj1" fmla="val 12281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EDD928DB-4733-48D1-8A75-170766095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240CE16-9BF4-46BF-9237-9DEA9FD09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4218"/>
      </p:ext>
    </p:extLst>
  </p:cSld>
  <p:clrMapOvr>
    <a:masterClrMapping/>
  </p:clrMapOvr>
  <p:transition spd="med" advClick="0" advTm="2000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A0E2-8EF2-47F0-8C20-FF73F894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dirty="0">
                <a:latin typeface="My Butterfly" panose="02000506080000020004" pitchFamily="2" charset="0"/>
              </a:rPr>
              <a:t>Partes en Simulación con Arena</a:t>
            </a:r>
            <a:endParaRPr lang="es-CO" sz="6000" dirty="0"/>
          </a:p>
        </p:txBody>
      </p:sp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8651866B-5B7F-480D-9E79-5F80107B8AA3}"/>
              </a:ext>
            </a:extLst>
          </p:cNvPr>
          <p:cNvSpPr/>
          <p:nvPr/>
        </p:nvSpPr>
        <p:spPr>
          <a:xfrm>
            <a:off x="1187624" y="4725144"/>
            <a:ext cx="2592288" cy="864096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>
                <a:latin typeface="long island - Personal Use" panose="02000600000000000000" pitchFamily="50" charset="0"/>
              </a:rPr>
              <a:t>Recursos</a:t>
            </a:r>
            <a:endParaRPr lang="es-CO" dirty="0">
              <a:latin typeface="long island - Personal Use" panose="02000600000000000000" pitchFamily="50" charset="0"/>
            </a:endParaRPr>
          </a:p>
        </p:txBody>
      </p:sp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FBD0CC9F-A1A3-47B9-97AF-12FEBAE5E8F3}"/>
              </a:ext>
            </a:extLst>
          </p:cNvPr>
          <p:cNvSpPr/>
          <p:nvPr/>
        </p:nvSpPr>
        <p:spPr>
          <a:xfrm>
            <a:off x="5364088" y="4725144"/>
            <a:ext cx="2592288" cy="864096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dirty="0">
                <a:latin typeface="long island - Personal Use" panose="02000600000000000000" pitchFamily="50" charset="0"/>
              </a:rPr>
              <a:t>Reloj de simulación </a:t>
            </a:r>
            <a:endParaRPr lang="es-CO" sz="1200" dirty="0">
              <a:latin typeface="long island - Personal Use" panose="02000600000000000000" pitchFamily="50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3B2A9A-1338-48E3-A702-C2D868E29A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471280" cy="1506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3579731-63FA-4F9B-8A07-D066C78011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08463" y="23571"/>
            <a:ext cx="1471280" cy="15068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11D985-D589-4976-A2CB-67EB7EA4F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0" t="24788" r="52362" b="21987"/>
          <a:stretch/>
        </p:blipFill>
        <p:spPr>
          <a:xfrm>
            <a:off x="1301227" y="1268760"/>
            <a:ext cx="6511133" cy="33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9590"/>
      </p:ext>
    </p:extLst>
  </p:cSld>
  <p:clrMapOvr>
    <a:masterClrMapping/>
  </p:clrMapOvr>
  <p:transition spd="med" advClick="0" advTm="20000">
    <p:fade thruBlk="1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719</Words>
  <Application>Microsoft Office PowerPoint</Application>
  <PresentationFormat>Presentación en pantalla (4:3)</PresentationFormat>
  <Paragraphs>79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Hello Sunshine - Personal Use</vt:lpstr>
      <vt:lpstr>long island - Personal Use</vt:lpstr>
      <vt:lpstr>My Butterfly</vt:lpstr>
      <vt:lpstr>Tema de Office</vt:lpstr>
      <vt:lpstr>Presentación de PowerPoint</vt:lpstr>
      <vt:lpstr>¿Qué es Arena simulation?</vt:lpstr>
      <vt:lpstr>¿Cómo funciona?</vt:lpstr>
      <vt:lpstr>Características del software Arena</vt:lpstr>
      <vt:lpstr>Ventajas de implementar Arena simulation</vt:lpstr>
      <vt:lpstr>¿Qué se puede hacer con Arena?</vt:lpstr>
      <vt:lpstr>Partes en Simulación con Arena</vt:lpstr>
      <vt:lpstr>Partes en Simulación con Arena</vt:lpstr>
      <vt:lpstr>Partes en Simulación con Arena</vt:lpstr>
      <vt:lpstr>Partes en Simulación con Arena</vt:lpstr>
      <vt:lpstr>Tipos de conexiones </vt:lpstr>
      <vt:lpstr>Arena simulation software</vt:lpstr>
      <vt:lpstr>Variedad de industrias que soporta Arena</vt:lpstr>
      <vt:lpstr>Software de simulación de fabricación</vt:lpstr>
      <vt:lpstr>Software de simulación de salud</vt:lpstr>
      <vt:lpstr>Software de simulación de la cadena de suministro</vt:lpstr>
      <vt:lpstr>Software de simulación de puertos y terminales</vt:lpstr>
      <vt:lpstr>Software de simulación logística</vt:lpstr>
      <vt:lpstr>Software de simulación gubernamental y militar</vt:lpstr>
      <vt:lpstr>Referencias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DISEÑO_GRAFICO</dc:creator>
  <cp:lastModifiedBy>leon johan</cp:lastModifiedBy>
  <cp:revision>278</cp:revision>
  <dcterms:created xsi:type="dcterms:W3CDTF">2016-03-03T15:42:49Z</dcterms:created>
  <dcterms:modified xsi:type="dcterms:W3CDTF">2020-07-27T21:17:02Z</dcterms:modified>
</cp:coreProperties>
</file>